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наречия: что нужно знать к уроку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наречие по шагам: быстро и без ошибок.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наречия в 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помогает точнее понимать предложение, не путать части речи и уверенно выполнять задания. В 7 классе этот навык особенно важен для анализа текстов и контрольных работ.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называет признак действия, признака или другого признака. Оно помогает уточнить, как именно происходит действие или насколько сильно проявляется качество.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родам, числам и падежам. У него нет окончаний, которые меняются по форме, как у существительных или прилагательных.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стоят рядом с глаголами и отвечают на вопросы как? где? когда? зачем? Например: быстро бежал, очень интересный, слишком громко.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пояснять не только глагол, но и прилагательное или другое наречие. В предложении оно чаще всего уточняет действие и делает высказывание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334592"/>
            <a:ext cx="4176900" cy="10565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понять, что именно обозначает наречие и на какой вопрос оно отвечает.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 разряд наречия и помогает быстро определить его значение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разряды наречий по значению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наречия в предложении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падежам, числам и родам. Именно поэтому его форма остаётся одинаковой в разных предложениях, даже если меняется контекст.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наречие является обстоятельством. Оно показывает, как, где, когда или почему происходит действие, и помогает точнее понять смысл высказывания.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связано с глаголом, прилагательным или другим наречием. Оно уточняет признак и отвечает на вопрос, который задаётся от главного слова.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очень далеко, идти быстро и совсем рядом показывают, как наречие дополняет другое слово. Такие примеры удобно использовать при 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наречий встречаются чаще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учебных текстах особенно часто используются наречия, которые уточняют способ действия и его интенсивность.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наречия образа действия; остальные группы встречаются реже и обычно выполняют более узкую смысловую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«Наречие»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наречия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постоянным признакам относят разряд по значению и способ образования. Эти признаки сохраняются у слова независимо от того, в каком предложении оно употреблено.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изменить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наречий есть степени сравнения. Например: красиво — красивее — наиболее красиво, громко — громче. Они показывают разную силу признака.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есть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степеней сравнения не образуют. Слова вчера, здесь, очень остаются неизменными по сравнению и не имеют таких форм.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учитывать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сначала назвать постоянные признаки, а затем проверить, есть ли у слова сравнительная или превосходная степень. Это помогает избежать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наречия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разборе слова в предложении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полного разбора наречия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для разбора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быстро в предложении «Мальчик быстро бежал». Оно связано с действием и уточняет, каким образом оно происходит.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отвечает на вопрос как? , значит, это наречие. Оно не изменяется по падежам, числам и родам, поэтому относится к неизменяемым словам.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 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слово относится к наречиям образа действия. Оно показывает способ совершения действия и делает высказывание более точным.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слова быстро: наречие, разряд — образа действия, неизменяемость. Эти характеристики сохраняются независимо от предложения.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Непостоянный признак и роль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возможна степень сравнения: быстро — быстрее — наиболее быстро. В предложении оно является обстоятельством образа действия и относится к сказуемому бежал.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наречие, прилагательное и краткую форму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вопросу, изменяемости и роли в предложении помогает быстро определить часть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как? и не изменяется, это чаще всего наречие; роль в предложении подтверждает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частей речи в школьном курсе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узнаётся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наречие нередко выглядит как привычная, цельная форма: наизусть, слева, сгоряча. Такие слова важно узнавать без колебаний, потому что их написание закреплено употреблением и не всегда подчиняется общему правилу.
</a:t>
            </a:r>
            <a:endParaRPr lang="en-US" sz="1305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пишется именно так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наречия сохраняют слитное написание, другие — дефисное. Например, по-русски и по-дружески легко выделяются по форме, а наизусть пишется слитно как устойчивое наречие, которое давно стало обычным словом.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полезно не только прочитать слово, но и увидеть его в предложении. Тогда легче заметить, где спрятана орфограмма и почему именно это написание считается правильным и устойчивым в современном языке.
</a:t>
            </a:r>
            <a:endParaRPr lang="en-US" sz="136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устойчивых выражениях и сложных написаниях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наречий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наречия могут менять форму, если сравниваются признаки одного и того же действия или состояния.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 учебных примерах проявляются наречия образа действия; сравнение уместно только для качественных наречий.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766" y="1691638"/>
            <a:ext cx="548775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наречие с похожими словами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обозначает предмет и не имеет падежных форм. Если слово можно заменить предметным названием или поставить к нему вопрос падежа, перед вами другая часть речи.
</a:t>
            </a:r>
            <a:endParaRPr lang="en-US" sz="1261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от деепричастия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добавочное действие, а наречие — только его признак. Если слово не показывает действие и не зависит от лица, скорее всего, это наречие.
</a:t>
            </a:r>
            <a:endParaRPr lang="en-US" sz="1417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сообщает о признаке действия или признака, а не указывает на предмет. В слове вдали это особенно заметно: оно отвечает на вопрос где? и обозначает место.
</a:t>
            </a:r>
            <a:endParaRPr lang="en-US" sz="1351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в дали легко принять за наречие, но здесь есть предлог и существительное. Проверка по вопросу, форме и роли в предложении помогает избежать ошибки.
</a:t>
            </a:r>
            <a:endParaRPr lang="en-US" sz="13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спорного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часть речи и не перепутать наречие с похожими формами.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наречия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— 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предложений наречие поясняет действие и выступает обстоятельством. Оно отвечает на вопросы как? где? когда? и уточняет, каким образом происходит действие.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точный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синтаксическая роль обязательна. Она показывает, как слово работает в предложении, и помогает отличить обычное обстоятельство от части составного сказуемого.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со словами состояния наречие может входить в состав сказуемого. В сочетаниях было жарко, стало темно оно помогает передать состояние, а не отдельное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72922"/>
            <a:ext cx="4176900" cy="25798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наречий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увидеть самые частые затруднения и проверить себя по каждому пункту разбора.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ошибки связаны с поспешной проверкой. Если последовательно задать вопрос, определить значение и роль, разбор становится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правилам школьного разбора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речи школьника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сказать именно то, что нужно: очень, почти, точно, аккуратно. С ними ответ звучит яснее, а описание действия становится более выразительным и понятным.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времени и 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впереди, рядом, вчера, неожиданно помогают уточнить, где, когда и как происходит событие. Благодаря им рассказ становится последовательным и живым, а не слишком общим.
</a:t>
            </a:r>
            <a:endParaRPr lang="en-US" sz="1136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наречия легко связать с привычными делами: быстро идти, ответить точно, приехать вечером, сделать задание аккуратно. Такие примеры хорошо запоминаются на уроке.
</a:t>
            </a:r>
            <a:endParaRPr lang="en-US" sz="1185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передают отношение говорящего к поступку или результату. Они могут смягчать, усиливать или уточнять оценку, поэтому особенно полезны при создании связного ответа.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наречия встречаются чаще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особенно заметны там, где автору важно описать действие ярко и точно.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наречий больше: они усиливают образность. В учебном тексте их меньше, потому что главное — точность и краткость.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языковых наблюдений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для морфологического разбора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укажи, что слово является наречием. Затем задай к нему вопрос и проверь, какой признак оно обозначает в конкретном предложении.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что именно обозначает слово: образ действия, место, время, причину, цель или меру и степень. Это важная часть характеристики наречия.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неизменяемость, а у качественных наречий — степень сравнения, если она есть. Сравнение формы помогает понять, можно ли менять слово.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укажи синтаксическую роль. Обычно это обстоятельство, но иногда наречие входит в состав сказуемого и уточняет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морфологическом разборе наречия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разобрать наречие, нужно видеть его значение, задавать точный вопрос и учитывать форму слова. Тогда легко определить разряд, степень сравнения и роль в предложении без ошибок.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2026-05-28T15:45:41Z</dcterms:created>
  <dcterms:modified xsi:type="dcterms:W3CDTF">2026-05-28T15:45:41Z</dcterms:modified>
</cp:coreProperties>
</file>