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мудрость и искусство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думать, чувствовать и видеть мир ярче.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узнать о природе, человеке и родном крае. Они знакомят с животными, растениями, профессиями и временами года, а ещё учат замечать детали и делать выводы.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книга нужна на уроке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книжная мудрость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мудрость — это знания и советы, которые человек получает из чтения. Они помогают понимать поступки людей, выбирать добро и осторожно относиться к своим решениям.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рассказах и стихах можно встретить важные уроки. Герои показывают, как дружить, быть честным, трудиться и не лениться, даже если задача кажется сложной.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мире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напоминают, что природу нужно беречь, а к близким — относиться с уважением. Такие тексты учат замечать красоту вокруг и не проходить мимо чужой беды.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короткие тексты часто звучат просто, но в них скрыт большой смысл. Одной фразой они могут подсказать, как поступить правильно и не ошибиться.
</a:t>
            </a:r>
            <a:endParaRPr lang="en-US" sz="17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дружная команда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придумывает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текст, выбирает героев и события, а потом выстраивает их так, чтобы читателю было интересно следить за сюжетом и понимать смысл истории.
</a:t>
            </a:r>
            <a:endParaRPr lang="en-US" sz="121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добавляет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рисует персонажей, места и важные эпизоды. Благодаря его работе книга становится живой, а читатель быстрее представляет, как всё выглядит в воображении.
</a:t>
            </a:r>
            <a:endParaRPr lang="en-US" sz="1243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проверяет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внимательно читает рукопись, ищет ошибки и помогает сделать рассказ точным и понятным. Его работа незаметна, но очень важна для хорошей книги.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Типография печатает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типографии страницы превращаются в настоящую книгу. Здесь текст и рисунки аккуратно печатают, собирают и подготавливают к встрече с читателями.
</a:t>
            </a:r>
            <a:endParaRPr lang="en-US" sz="13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рисунки помогают понимать текст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сразу знакомит с персонажами. По одежде, позе и выражению лица можно понять, кто перед нами, какой у героя характер и что он чувствует.
</a:t>
            </a:r>
            <a:endParaRPr lang="en-US" sz="1489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Подсказывают место и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увидеть, где происходит действие: в лесу, доме, городе или сказочном замке. Иногда на картинке заметно важное событие, о котором в тексте сказано коротко.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линии и детали показывают радость, тревогу, удивление или спокойствие. Поэтому картинка может рассказать о настроении истории даже без длинных объяснений.
</a:t>
            </a:r>
            <a:endParaRPr lang="en-US" sz="14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344" y="1934332"/>
            <a:ext cx="331312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художник-иллюстратор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понять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делают историю яснее. Если в тексте есть сложный момент, рисунок может подсказать, как выглядит герой, где он находится и что происходит вокруг.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 краски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Художник-иллюстратор подбирает цвета так, чтобы рисунок подходил к книге. Одни краски делают сцену светлой и радостной, другие помогают передать тайну, тишину или волнение.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Рисует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изображает лица, одежду, предметы и фон. Точные детали помогают читателю лучше понять героя и почувствовать, что событие происходит по-настоящему.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рисунки хочется рассматривать снова и снова. Они превращают чтение в увлекательное путешествие, где можно заметить смешную мелочь или важную подсказку.
</a:t>
            </a:r>
            <a:pPr algn="ctr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чтение интересным
</a:t>
            </a:r>
            <a:endParaRPr lang="en-US" sz="10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обложке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зовёт с полки
</a:t>
            </a:r>
            <a:pPr algn="ctr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первой встречает название, имя автора и яркий рисунок. Ещё до чтения можно заметить, будет ли это весёлая история, сказка или книга о природе. Иногда одна картинка уже шепчет: «Открой меня скорее!»
</a:t>
            </a:r>
            <a:endParaRPr lang="en-US" sz="142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шрифт рассказывают намёки
</a:t>
            </a:r>
            <a:pPr algn="ctr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тона чаще настраивают на тихую историю, а яркие цвета обещают приключение или праздник. Большие буквы, необычный шрифт и выразительный рисунок помогают угадать настроение книги ещё до первой страницы.
</a:t>
            </a:r>
            <a:endParaRPr lang="en-US" sz="13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учат добру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не бросает товарища в беде и умеет поддержать добрым словом. Его поступки показывают, что настоящая дружба проверяется не в лёгкие дни, а в трудные.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Заботливая девочка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Заботливая героиня помогает младшим, бережёт слабых и умеет замечать, кому нужна помощь. Она учит внимательности и доброте, которые особенно важны в повседневной жизни.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герой не прячет правду и старается поступать справедливо. Даже если признаться нелегко, он понимает: правда помогает сохранить доверие и уважение.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старик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старик спокойно объясняет, как выйти из трудной ситуации. Его советы помогают героям не спешить, думать о последствиях и выбирать верный путь без лишней суеты.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помощник умеет подбодрить других шуткой и делом. Он показывает, что труд может быть легче, если рядом есть человек, который умеет поддержать и вдохновить.
</a:t>
            </a:r>
            <a:endParaRPr lang="en-US" sz="13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замысла до читателя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басни и рассказы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обычно начинается как волшебное путешествие. В ней могут говорить звери, случаться чудеса и побеждать добро, даже если сначала всё кажется запутанным.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короткая и часто заканчивается поучительным выводом. Герои в ней напоминают людей, а смысл помогает понять, как лучше поступать в жизни.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похож на небольшую историю из обычной жизни. В нём герои совершают понятные поступки, а читатель узнаёт в них знакомые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герои в разных видах искусства
</a:t>
            </a:r>
            <a:endParaRPr lang="en-US" sz="3172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герой раскрывается через слова автора: его характер, поступки и мысли помогают читателю представить образ самому. У каждого ребенка в голове он получается немного своим.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показывает героя внешне: одежду, выражение лица, позу и даже настроение. Благодаря рисунку персонаж становится наглядным, а важные детали истории замечаются быстрее.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добавляет движение, голос и музыку. Герой начинает говорить, смеяться и действовать на глазах у зрителя, но его главные черты обычно сохраняются узнаваемыми.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персонажа играют живые актеры, поэтому история звучит особенно выразительно. Костюм, свет и жесты помогают передать характер героя и сделать знакомый сюжет новым и интересным.
</a:t>
            </a:r>
            <a:endParaRPr lang="en-US" sz="13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 семье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от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любимые книги переходят от родителей и бабушек к детям. Так вместе с историей сохраняются семейные традиции, теплые воспоминания и особое отношение к чтению.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книгах часто остаются закладки, подписи на форзаце и аккуратные пометки карандашом. Эти маленькие следы показывают, что книгу читали внимательно и берегли с уважением.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книга становится не просто предметом, а хранителем памяти о близких людях. Она может напоминать о совместном чтении, домашних разговорах и первых открытиях ребенка.
</a:t>
            </a:r>
            <a:endParaRPr lang="en-US" sz="14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образа читатель удерживает и достраивает сам: героя, место действия и голос персонажа.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читает, он сам создаёт в воображении картину происходящего. Это помогает лучше понимать текст, запоминать детали и представлять события ярко и живо.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книге создает настроение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оранжевый и желтый делают иллюстрацию солнечной и радостной. Такие цвета подходят для веселых сцен, праздников, дружбы и моментов, когда в истории много движения.
</a:t>
            </a:r>
            <a:endParaRPr lang="en-US" sz="1392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 фиолетовый часто помогают передать тишину, вечер, тайну или ожидание. Они делают картинку спокойнее и подсказывают читателю, что в сюжете есть загадка.
</a:t>
            </a:r>
            <a:endParaRPr lang="en-US" sz="1429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цвет напоминает о лесе, траве, листьях и свежести. Он особенно хорошо подходит для книг о природе, животных, прогулках и открытиях на свежем воздухе.
</a:t>
            </a:r>
            <a:endParaRPr lang="en-US" sz="146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не только украсить страницу, но и подсказать настроение сцены. Даже без слов ребенок может догадаться, где герою весело, а где ему немного тревожно.
</a:t>
            </a:r>
            <a:endParaRPr lang="en-US" sz="14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для третьеклассника
</a:t>
            </a:r>
            <a:endParaRPr lang="en-US" sz="3150" dirty="0"/>
          </a:p>
        </p:txBody>
      </p:sp>
      <p:sp>
        <p:nvSpPr>
          <p:cNvPr id="11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55869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книгу, где слова и предложения понятны ребенку без лишних трудностей. Если текст читается легко, ученик быстрее входит в историю и не устает на первых страницах.
</a:t>
            </a:r>
            <a:endParaRPr lang="en-US" sz="1126" dirty="0"/>
          </a:p>
        </p:txBody>
      </p:sp>
      <p:sp>
        <p:nvSpPr>
          <p:cNvPr id="13" name="Text 3"/>
          <p:cNvSpPr txBox="1"/>
          <p:nvPr/>
        </p:nvSpPr>
        <p:spPr>
          <a:xfrm>
            <a:off x="2182804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должен вызывать любопытство: приключение, дружба, загадка, животные или смешная история. Когда хочется узнать, что будет дальше, чтение превращается в увлекательное занятие.
</a:t>
            </a:r>
            <a:endParaRPr lang="en-US" sz="1029" dirty="0"/>
          </a:p>
        </p:txBody>
      </p:sp>
      <p:sp>
        <p:nvSpPr>
          <p:cNvPr id="14" name="Text 4"/>
          <p:cNvSpPr txBox="1"/>
          <p:nvPr/>
        </p:nvSpPr>
        <p:spPr>
          <a:xfrm>
            <a:off x="380976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главы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главы помогают читать по частям и видеть, как продвигается история. Для третьеклассника это удобно: можно закончить одну главу и почувствовать маленькую победу.
</a:t>
            </a:r>
            <a:endParaRPr lang="en-US" sz="1114" dirty="0"/>
          </a:p>
        </p:txBody>
      </p:sp>
      <p:sp>
        <p:nvSpPr>
          <p:cNvPr id="15" name="Text 5"/>
          <p:cNvSpPr txBox="1"/>
          <p:nvPr/>
        </p:nvSpPr>
        <p:spPr>
          <a:xfrm>
            <a:off x="5436698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шрифт, аккуратные поля и понятные иллюстрации делают книгу дружелюбной для самостоятельного чтения. Такая книга не пугает, а приглашает скорее открыть ее.
</a:t>
            </a:r>
            <a:endParaRPr lang="en-US" sz="1087" dirty="0"/>
          </a:p>
        </p:txBody>
      </p:sp>
      <p:sp>
        <p:nvSpPr>
          <p:cNvPr id="16" name="Text 6"/>
          <p:cNvSpPr txBox="1"/>
          <p:nvPr/>
        </p:nvSpPr>
        <p:spPr>
          <a:xfrm>
            <a:off x="706363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 душе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особенно удачна, если тема близка ребенку и вызывает желание обсуждать прочитанное. Тогда он читает не только ради задания, но и ради собственного интереса.
</a:t>
            </a:r>
            <a:endParaRPr lang="en-US" sz="11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к любимой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обычное знакомство с книгой превращается в личное читательское открытие.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рисунок работают вместе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ведет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рассказывают, что произошло, кто что сказал и почему герой так поступил. Текст помогает следить за событиями и понимать смысл истории шаг за шагом.
</a:t>
            </a:r>
            <a:endParaRPr lang="en-US" sz="1575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дополняет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то, что трудно сразу заметить в тексте: выражение лица, обстановку, мелкие детали и настроение сцены. Иногда она подсказывает важную мысль без прямых слов.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 рисунок работают вместе, книга становится живее и понятнее. Читатель не только читает, но и рассматривает, сравнивает и открывает для себя новые детали.
</a:t>
            </a:r>
            <a:endParaRPr lang="en-US" sz="14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новые знания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тайны на страницах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можно встретить белку, ежа, сову и узнать, чем они питаются и где живут. Страницы помогают увидеть лес как настоящий дом для многих животных. После такого чтения прогулка в парке становится намного интереснее.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странам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 может перенести ребенка в другую страну, показать флаг, столицу и необычные традиции. Читатель узнает, как живут люди вдали от его дома, и начинает лучше понимать большой мир вокруг.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знакомят с работой врача, учителя, пожарного, повара и строителя. После чтения легче заметить, сколько разных людей каждый день трудится для общего дела. Так знания становятся не сухими, а очень жизненными.
</a:t>
            </a:r>
            <a:endParaRPr lang="en-US" sz="11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стоит вымыть и вытереть руки, чтобы страницы оставались чистыми. Книга любит аккуратность и быстро замечает даже маленькие пятнышки.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загнутых уголков
</a:t>
            </a:r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загибать страницы и делать из них закладки. Лучше использовать обычную закладку, чтобы листы не мялись и не рвались от лишнего движения.
</a:t>
            </a:r>
            <a:endParaRPr lang="en-US" sz="1454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перелистывание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нужно переворачивать спокойно, без спешки и сильного нажима. Тогда книга дольше сохранит свой вид, а читать ее будет приятно и следующим детям.
</a:t>
            </a:r>
            <a:endParaRPr lang="en-US" sz="139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книгу лучше положить на полку, а не оставлять на столе или на полу. Аккуратное место хранения помогает сохранить обложку, страницы и переплет.
</a:t>
            </a:r>
            <a:endParaRPr lang="en-US" sz="14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87" y="728625"/>
            <a:ext cx="3073977" cy="441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11718" y="100867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учит видеть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искусство вместе делают чтение ярким, понятным и добрым. Они помогают ребенку думать, представлять, сравнивать и замечать красоту вокруг. А еще — становиться внимательнее к людям и миру.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2026-05-26T07:42:01Z</dcterms:created>
  <dcterms:modified xsi:type="dcterms:W3CDTF">2026-05-26T07:42:01Z</dcterms:modified>
</cp:coreProperties>
</file>