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поэт: подтвердив своей судьбою строчку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прожил 26 лет, но изменил русскую литературу навсегда.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его время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после 1812 года и восстания декабристов — в эпоху строгой цензуры, тревожных вопросов о свободе и ответственности. Его поэзия выросла из романтизма, но стала глубже и психологичнее.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которое сформировало поэта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1814: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 родился 15 октября 1814 года. Уже с детства его жизнь была связана с семейными потерями и переездами.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в Тарханах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имении бабушки, Елизаветы Арсеньевой, он много читал, наблюдал природу и привык к уединению. Эти впечатления позже станут частью его стихов.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смерть матери очень повлияла на мальчика. Чувство утраты и одиночества стало одним из самых сильных переживаний его 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Болезненность, впечатлительность и наблюдательность помогли ему тонко чувствовать людей и мир. Всё это подготовило почву для будущего поэта.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характер Лермонтова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видели современники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отмечали в Лермонтове гордость, независимость и резкость. При этом он был ранимым и внутренне очень напряжённым человеком.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портреты и рисунки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портретах заметны небольшой рост, серьёзный взгляд и сосредоточенность. Автопортрет 1837 года и кавказские рисунки помогают увидеть связь между его обликом и творческим миром.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чтение и первые опыты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учился в Московском университетском благородном пансионе, затем в Московском университете. Позднее он продолжил образование в Школе гвардейских подпрапорщиков и кавалерийских юнкеров.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открыл для себя Пушкина, Байрона и Жуковского. Ещё в юности его интересовали история, философия и разные способы говорить о человеке и его судьбе.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подростком Лермонтов писал стихи, поэмы и драмы. Он пробовал себя в разных жанрах, и его литературный талант стал заметен очень рано.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лирики Лермонтова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каждым мотивом стоит не только настроение, но и личный опыт поэта.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темах заметны внутренний разлад и поиск смысла — именно это делает его лирику узнаваемой.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школьного круга чтения по произведениям М. Ю. Лермонтова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«Смерть поэта» и отклик общества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стихотворения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написал «Смерть поэта» как обвинение равнодушному светскому обществу. В тексте звучит боль, гнев и чувство нравственного суда.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1837: гибель Пушкина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Александра Пушкина потрясла современников и стала для Лермонтова поводом к сильному, смелому и очень личному отклику.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162275" y="3335815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стало известно в списках почти сразу. Оно принесло молодому автору широкую славу и привлекло внимание властей.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787904" y="1980337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 ссылка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резкость текста Лермонтова арестовали и отправили на Кавказ. Этот эпизод стал поворотным моментом его биографии.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Михаила Лермонтова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увидеть, как события жизни и творчество шли рядом.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произведения появлялись в самые напряжённые моменты жизни поэта, а личные испытания напрямую влияли на его творчество.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М. Ю. Лермонтове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0031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жизни и творчестве поэта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 для Лермонтова были символом силы, свободы и величия природы. Они помогали ему передавать чувство подъёма и внутренней широты.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бури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Бурные воды и грозовая стихия часто отражают в его стихах тревогу, движение и напряжённое ожидание. Природа у него всегда говорит о состоянии человека.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на Кавказе познакомила Лермонтова с разными народами, обычаями и характерами. Это расширило его взгляд на жизнь и обогатило художественные образы.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впечатления особенно заметны в стихах, поэмах и романе «Герой нашего времени». Здесь природа и человек показаны как единое, живое пространство.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судьба Лермонтова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жизненные события переходили в творчество и обратно.
</a:t>
            </a:r>
            <a:endParaRPr lang="en-US" sz="1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строфы
</a:t>
            </a:r>
            <a:endParaRPr lang="en-US" sz="7165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которых одиночество и поиск смысла звучат особенно остро.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из трёх строф усиливает чувство тревоги и внутреннего движения: в нём нет лишних слов, только одинокий парус и его выбор.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стихотворение «Парус» (1832)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сцены, в которых слышна память о Бородине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старого солдата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передаёт рассказ ветерана так, будто читатель стоит рядом с ним. Простая речь, короткие фразы и живые подробности создают ощущение настоящего разговора о тяжёлом, но памятном дне.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Бой, увиденный глазами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важны не только выстрелы и дым, но и чувство общего усилия. Солдаты показаны как единый народный строй, где каждый понимает цену победы и отвечает за товарищей рядом.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не меркнет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сражения сохраняется не как сухая дата из учебника, а как живая человеческая история. Благодаря этому стихотворение легко представить на иллюстрации: поле боя, солдатский мундир, тревожное небо и решимость в лицах.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поэзии Лермонтова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картины у Лермонтова часто связаны с Кавказом, где особенно сильны контрасты света, высоты и опасности.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выразительными оказываются горы и буря: они лучше всего передают напряжение, свободу и внутренний конфликт героя.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Контент-анализ мотивов в стихах М. Ю. Лермонтова; условная шкала для учебной презентации
</a:t>
            </a:r>
            <a:endParaRPr lang="en-US" sz="7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«Герой нашего времени» как роман о человеке и эпохе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показан не как одна история, а как несколько связанных повестей. Такой порядок помогает увидеть Печорина с разных сторон и постепенно собрать его сложный характер.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идёт через рассказы разных людей и дневниковые записи. Благодаря этому читатель сравнивает чужие мнения с личными признаниями героя и замечает его противоречия.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стоит не только приключение или дуэль, а вопрос о внутренней пустоте образованного человека. Лермонтов показывает, как ум и сила могут не приносить счастья.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важен тем, что в нём особенно глубоко раскрыт психологический мир героя. Именно поэтому «Герой нашего времени» считают одним из первых русских психологических романов.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как отражение лермонтовского героя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роман «Герой нашего времени»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черты Печорина раскрывают основной конфликт романа и лермонтовского героя.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Печорин умен и наблюдателен, но его способности не находят достойного дела. Отсюда скука, одиночество и разрушительные поступки.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92306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80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77975" y="3573418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Лермонтов-художник и мастер слова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Акварель и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писал не только стихами, но и кистью. Его пейзажи передают состояние природы так же точно, как строки передают настроение человека и напряжение момента.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рисунках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его зарисовки Кавказа: горы, дороги, всадники, военные сцены. Они помогают увидеть, как внимательно он замечал детали окружающего мира.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Лермонтов выбирал простые и ясные слова, но строил их так, что образ становился сильным и запоминающимся. В этом проявляется его мастерство.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контраст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звучат напряжённо благодаря резким противопоставлениям, коротким строкам и музыкальному ритму. Поэтому чувство в них часто ощущается почти физически.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Лермонтова читают и сегодня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часто звучат как честный разговор о себе, поэтому их легко воспринимать не только на уроке, но и в личном чтении.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интереса — сочетание сильного чувства и простого, ясного выражения. Именно это делает лирику Лермонтова современной.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анализ читательского восприятия поэзии М. Ю. Лермонтова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в Пятигорске и трагический финал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1841 года Лермонтов находился в Пятигорске, где его жизнь оборвалась на дуэли с Николаем Мартыновым. Поэту было всего 26 лет.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смерть быстро стала известна современникам и укрепила ощущение, что судьба Лермонтова была необыкновенно драматичной и короткой, как и многие его сюжеты.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гибели особенно ясно увидели, что его стихи звучали как предчувствие: одиночество, конфликт с миром и ранний уход стали частью не только творчества, но и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Лермонтове в культуре и школе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имя Лермонтова сохраняют музеи, памятники и литературные места, связанные с Тархановым, Москвой, Пятигорском и Кавказом. Эти места помогают увидеть поэта как живую историческую личность.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его читают как классика, потому что в его произведениях соединяются личные чувства, история страны и вопросы, понятные каждому поколению: честь, свобода, выбор, одиночество.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стихи, проза и рисунки продолжают жить в книгах, спектаклях, музыке и иллюстрациях. Так творчество Лермонтова остаётся частью общей культурной памяти.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когда жизнь и поэзия звучат вместе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остался в литературе потому, что писал честно о том, что переживал сам: о свободе, чести, одиночестве и поиске смысла. Поэтому его строки до сих пор звучат убедительно.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2026-05-23T02:40:22Z</dcterms:created>
  <dcterms:modified xsi:type="dcterms:W3CDTF">2026-05-23T02:40:22Z</dcterms:modified>
</cp:coreProperties>
</file>