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Размножение и развитие растений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и бесполое размножение обеспечивают разнообразие и выживание видов.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изучения размножения растений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микроскопия открыла доступ к пониманию клеток и процессов деления, что стало фундаментом для биологии и сельского хозяйства, влияя на селекцию и защиту растений.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у растений: основы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половом размножении образуются мужские и женские гаметы, которые сливаются, создавая зиготу с уникальным генетическим набором.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 потомства способствует адаптации растений к меняющимся условиям окружающей среды и увеличивает шансы на выживание вида.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Зигота становится началом новой жизненной стадии, начиная развитие полного организма с уникальной комбинацией генов.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цветка: органы размножения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6" y="2797400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Мужские органы размножения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Тычинки образуют пыльцу, мужские гаметы растений. Их количество и форма зависят от механизма опыления и вида растения.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565826" y="3783304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Женские органы размножения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Пестик включает завязь, рыльце и столбик, обеспечивая приём пыльцы и развитие семени после оплодотворения.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Опыление: механизмы переноса пыльцы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Энтомофильное опыление осуществляется насекомыми, что требует яркой окраски и ароматов цветов для привлечения опылителей.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Анемофильное опыление переносится ветром, сопровождается выделением большого количества лёгкой пыльцы для увеличения вероятности оплодотворения.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Зоофильное опыление включает перенос пыльцы различными животными, обеспечивая обмен генетическим материалом на больших расстояниях.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Гидрофильное опыление происходит в воде; также существует искусственное опыление, применяемое в сельском хозяйстве для повышения урожайности.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эффективности способов опыления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Насекомоопыляемые растения доминируют в экосистемах благодаря высокой эффективности распространения и адаптивности.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Энтомофильное опыление обеспечивает наибольшую успешность оплодотворения среди изученных способов.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ботанической академии, 2022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оплодотворения у покрытосеменных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Двойное оплодотворение уникально для покрытосеменных: один спермий сливается с яйцеклеткой, формируя зародыш — основу нового растения.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спермий сливается с центральной клеткой, создавая эндосперм — питательную ткань, обеспечивающую развитие зародыша в семени.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семени: стадии и значения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962638" y="1970997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 включает зародыш, обеспечивающий развитие нового растения, эндосперм с питательными веществами и защитную семенную кожуру.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1162988" y="2959322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покоя после формирования семени позволяет ему сохранять жизнеспособность в неблагоприятных условиях длительное время.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1363338" y="3945675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семян способствует выживанию и размножению покрытосеменных растений в разных экосистемах и климатах.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адаптаций семян к распространению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Летучки одуванчика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одуванчика снабжены лёгкими пушинками — летучками, позволяющими переноситься ветром на большие расстояния. Это облегчает быструю колонизацию новых территорий.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Плавучесть кокосовых семян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Кокосы имеют твёрдую оболочку, которая защищает семя и обеспечивает его долгую плавучесть в воде. Таким образом они распространяются по морским и речным путям.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Крючочки семян лопуха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лопуха снабжены крючочками, которые цепляются за шерсть животных и одежду человека, что способствует дальнему и точному переносу семян.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596102"/>
            <a:ext cx="4208700" cy="9531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частей семени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ключевые части семени с их функциями, обеспечивающие защиту и питание зародыша во время прорастания.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Эффективное взаимодействие частей семени критично для успешного прорастания и выживания саженца.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биологии, 2021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Прорастание семян: условия и этапы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965243" y="1914161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успешного прорастания семени необходимы оптимальные условия: достаточное количество влаги активизирует метаболические процессы зародыша.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1165593" y="2712425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Свободный доступ кислорода обеспечивает аэробное дыхание зародыша, что критично для энергетического обеспечения роста.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365703" y="35010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Оптимальная температура стимулирует ферментативные реакции и деление клеток, влияя на скорость и полноту прорастания.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1572553" y="42902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Некоторым видам растений для прорастания требуется свет, который запускает физиологические и биохимические процессы в семени.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4525" y="1382143"/>
            <a:ext cx="4397700" cy="9877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73925" y="2575718"/>
            <a:ext cx="4397700" cy="9877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73925" y="3758045"/>
            <a:ext cx="4397700" cy="99205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и особенности бесполого размножения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565750" y="1584123"/>
            <a:ext cx="3208800" cy="5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— эффективное расширение ареала
</a:t>
            </a:r>
            <a:pPr algn="l" indent="0" marL="0">
              <a:lnSpc>
                <a:spcPct val="115000"/>
              </a:lnSpc>
              <a:buNone/>
            </a:pPr>
            <a:r>
              <a:rPr lang="en-US" sz="3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используют корневые отпрыски, луковицы и клубни для быстрого размножения без участия гамет. Такой способ дает потомство, генетически идентичное материнскому растению, что способствует быстрому освоению новых территорий.
</a:t>
            </a:r>
            <a:endParaRPr lang="en-US" sz="783" dirty="0"/>
          </a:p>
        </p:txBody>
      </p:sp>
      <p:sp>
        <p:nvSpPr>
          <p:cNvPr id="13" name="Text 3"/>
          <p:cNvSpPr txBox="1"/>
          <p:nvPr/>
        </p:nvSpPr>
        <p:spPr>
          <a:xfrm>
            <a:off x="565150" y="2765526"/>
            <a:ext cx="3208800" cy="5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Спорообразование у мхов и папоротников
</a:t>
            </a:r>
            <a:pPr algn="l" indent="0" marL="0">
              <a:lnSpc>
                <a:spcPct val="115000"/>
              </a:lnSpc>
              <a:buNone/>
            </a:pPr>
            <a:r>
              <a:rPr lang="en-US" sz="3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Низшие растения выпускают мелкие споры, способные переноситься ветром или водой на большие расстояния. Высокая устойчивость спор к неблагоприятным условиям повышает шансы выживания в разнообразных экологических нишах.
</a:t>
            </a:r>
            <a:endParaRPr lang="en-US" sz="819" dirty="0"/>
          </a:p>
        </p:txBody>
      </p:sp>
      <p:sp>
        <p:nvSpPr>
          <p:cNvPr id="14" name="Text 4"/>
          <p:cNvSpPr txBox="1"/>
          <p:nvPr/>
        </p:nvSpPr>
        <p:spPr>
          <a:xfrm>
            <a:off x="565150" y="3944776"/>
            <a:ext cx="3208800" cy="6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Агамное размножение: деление и почкование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3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простейшие и низшие растения размножаются путем клеточного деления или почкования, что способствует быстрому увеличению популяции и адаптации к стабильным условиям среды.
</a:t>
            </a:r>
            <a:endParaRPr lang="en-US" sz="89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90%
</a:t>
            </a:r>
            <a:endParaRPr lang="en-US" sz="7200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такова доля сортов культурных растений, размножаемых вегетативно для сохранения их уникальных свойств и повышения урожайности.
</a:t>
            </a:r>
            <a:endParaRPr lang="en-US" sz="2011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обеспечивает однородность и стабильность сортов, широко применяемых в сельскохозяйственном производстве, особенно для клубники, картофеля и лука.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Аграрный университет, 2022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6662" y="392250"/>
            <a:ext cx="4001426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5936" y="592775"/>
            <a:ext cx="384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Спорообразование у низших растений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4765175" y="2797350"/>
            <a:ext cx="3833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спор и выживание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Мхи, папоротники и водоросли формируют лёгкие споры, которые переносятся ветром или водой на значительные расстояния, способствуя колонизации новых местообитаний.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4765175" y="3783252"/>
            <a:ext cx="3833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 экстремальным условиям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обладают плотной оболочкой и способны переживать засуху, низкие температуры и недостаток света, что гарантирует выживание в сложных экологических ситуациях.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673063"/>
            <a:ext cx="8004900" cy="18128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способов размножения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3617900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2023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658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ключевые параметры полового и бесполого размножения, включая генетическое разнообразие, скорость и качество потомства.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7745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обеспечивает адаптацию в изменяющейся среде, тогда как бесполое повышает численность при стабильных условиях.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побега и корня: фазы морфогенеза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 развивается из почки, формируя главный стебель, листья, боковые почки и цветки, обеспечивая общее развитие растения.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боковых побегов способствует разветвлению и увеличению площади листовой поверхности для фотосинтеза.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растёт вниз, формируя зоны деления клеток, роста, всасывания и укоренения, что обеспечивает доступ к воде и питательным веществам.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Корневые волоски увеличивают поверхность всасывания, улучшая питание растения и поддерживая его рост и развитие.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высших растений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основных стадий развития и чередования поколений
</a:t>
            </a:r>
            <a:endParaRPr lang="en-US" sz="10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Регулирование роста и развития гормонами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Ауксины стимулируют удлинение клеток и образование корней, способствуют направленному росту побегов и адаптации растения к условиям среды.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Гиббереллины активируют рост побегов, способствуют цветению и прорастанию семян, обеспечивая интенсивное развитие молодых растений.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Цитокинины стимулируют деление клеток, абсцизовая кислота регулирует покой и стрессовые реакции, а этилен управляет созреванием плодов и листопадом.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280"/>
            <a:ext cx="4007100" cy="15848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5275" y="1383443"/>
            <a:ext cx="4007100" cy="15848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биотехнологии в размножении растений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65825" y="3359350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Микроклональное размножение для сохранения сортов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культуры тканей in vitro позволяет быстро и эффективно размножать ценные и редкие сорта растений. Это помогает сохранить генетическую чистоту и получить большое количество однородного посадочного материала.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78400" y="3359350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гибридов и устойчивых форм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дают возможность получать растения с новыми свойствами, устойчивые к болезням и неблагоприятным условиям. Культивирование клеток увеличивает качество и экологическую безопасность продукции.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размножения и развития растений в современном мире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процессов размножения и развития растений позволяет эффективно управлять их выращиванием и сохранением, обеспечивая устойчивость экосистем и продовольственную безопасность в условиях климатических изменений.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2026-05-10T02:45:22Z</dcterms:created>
  <dcterms:modified xsi:type="dcterms:W3CDTF">2026-05-10T02:45:22Z</dcterms:modified>
</cp:coreProperties>
</file>