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союз грибов и водорослей, выживающих в самых суровых условиях.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удивительный симбиоз грибов и водорослей
</a:t>
            </a:r>
            <a:endParaRPr lang="en-US" sz="284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лишайников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Карл Линней впервые описал лишайники как особые организмы. В XIX веке учёный Симон Швенденер доказал их симбиотическую природу. Современные исследования выявили их уникальную устойчивость и роль в экологии.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лишайники?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двух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состоят из гриба и фотосинтезирующей водоросли или цианобактерии. Гриб обеспечивает структуру и защиту, а водоросли производят пищу, благодаря фотосинтезу.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экстремальных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позволяет лишайникам добывать воду и питательные вещества вместе. Эта связь помогает им существовать там, где другим организмам сложно выжить.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корней: вместо них — ризоиды, с помощью которых они крепятся к субстрату.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лишайников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лишайника носит название таллом, состоящего из нескольких различных слоёв.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воду лишайники всасывают всей поверхностью тела, что обеспечивает их выживаемость.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таллома выделяют накипные, листоватые и кустистые виды лишайников.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лишайников по климатическим зонам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особенно разнообразны в холодных регионах, где другая растительность менее развита.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зонах лишайники занимают значительную часть растительной массы, благодаря особым адаптациям.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ботаники,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корковый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защищает лишайник от высыхания и вредных воздействий окружающей среды. Он надёжно укрывает внутренние структуры.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лишайника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Фотосинтетический и медуллярный слои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корой расположены водоросли или цианобактерии, которые создают питательные вещества, а медуллярный слой хранит резервные вещества.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типы лишайников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типами лишайников по форме, способу прикрепления и среде обитания.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таллома влияет на место и способ прикрепления, что определяет экологическую нишу.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2022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при помощи соредиев и изидий — фрагментов таллома, которые быстро колонизируют новые поверхности.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лишайников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связано с образованием спор грибного компонента, что способствует генетическому разнообразию.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способов обеспечивает как устойчивость, так и адаптацию к меняющимся условиям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лишайников в 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лишайников в холодных регионах значительно замедлен. В умеренном климате кустистые формы растут быстрее.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климат влияют на скорость роста, создавая устойчивые экосистемы в разных зонах.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природных экосистем,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симбиотических отношений в лишайнике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гриба и водоросли для общего выживания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устойчивость лишайников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растут на разнообразных поверхностях — камнях, коре деревьев, почве, крышах зданий и даже памятниках архитектуры, приспосабливаясь к различным микроклиматам и условиям.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способны переживать экстремальные температуры, засуху и интенсивное солнечное излучение, что обеспечивает их широкое распространение в самых разных природных зонах.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лишайников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со временем разлагают горные породы, способствуя формированию почвенного слоя, необходимого для развития растительности.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важным источником пищи для северных оленей и других травоядных в суровых климатических условиях.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новых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первыми заселяют необжитые или разрушенные территории, создавая основу для образования почвенно-растительного покрова.
</a:t>
            </a:r>
            <a:endParaRPr lang="en-US" sz="1111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Формируя почву и поддерживая биоразнообразие, лишайники способствуют устойчивости и развитию экосистем различных регионов.
</a:t>
            </a:r>
            <a:endParaRPr lang="en-US" sz="12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82757" y="2070000"/>
            <a:ext cx="4811586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как биоиндикаторы чистоты воздуха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лишайников к загрязнениям помогает определять качество воздуха в разных регионах, выявляя влияние промышленных предприятий и транспорта.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чувствительных видов указывает на загрязнение, а разнообразие лишайников свидетельствует о благоприятном состоянии воздуха.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экологических служб России, 2020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свойства лишайников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лишайников выделяют вещества с антибиотическим эффектом, например, усниновую кислоту, применяемую для борьбы с инфекциями. Их изучение способствует разработке новых лекарств.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пищевой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используются для получения натуральных красителей и желеобразователей. Кроме того, они служат компонентами в производстве алкогольных напитков, придавая уникальный аромат.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парфюмерии и окраске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Добавки из лишайников применяются в духах для создания стойкого аромата. Ранее их использовали для изготовления натуральных красок и чернил, что было важно в истории ремёсел.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лишайников для человека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проведены опыты на МКС, доказавшие устойчивость лишайников к вакууму и радиации космоса.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2005 и 2008 годах лишайники выдержали условия космического вакуума и радиационного воздействия, сохраняя жизнеспособность и демонстрируя уникальную выносливость.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2005 и 2008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2008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свойства и интересные факты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лишайники живут свыше тысячи лет, сохраняя активность и способность к росту в экстремальных условиях арктических и северных регионов.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Скандинавии и на Крайнем Севере отмечается крупнейшее разнообразие лишайников. Многие виды обладают флуоресцентными свойствами, светясь под ультрафиолетом.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 таксономические группы лишайников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встречается около 2500 видов лишайников, которые представлены разными формами и родами, адаптированными к разнообразным климатическим зонам.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преобладание кустистых и листоватых видов, что отражает их широкую экологическую пластичность и распространённость.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научный центр по лишайникам,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особенно сернистым газом SO₂, существенно снижает численность и видовой состав лишайников, угрожая их выживанию.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лишайников и вызовы современности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разрушает естественные места обитания лишайников, особенно листоватых и кустистых, уменьшая их распространение и биоразнообразие.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 микроклимат и влажность, что создаёт стрессовые условия для многих видов лишайников и снижает их численность.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лишайников в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1990993"/>
            <a:ext cx="40059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Кладония оленьий мох
</a:t>
            </a:r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Кладония оленьий мох является важнейшим кормом для северных оленей. Этот кустистый лишайник широко распространён в северных тундрах и лесах России, адаптируясь к суровым условиям.
</a:t>
            </a:r>
            <a:endParaRPr lang="en-US" sz="1366" dirty="0"/>
          </a:p>
        </p:txBody>
      </p:sp>
      <p:sp>
        <p:nvSpPr>
          <p:cNvPr id="7" name="Text 3"/>
          <p:cNvSpPr txBox="1"/>
          <p:nvPr/>
        </p:nvSpPr>
        <p:spPr>
          <a:xfrm>
            <a:off x="4842000" y="2004893"/>
            <a:ext cx="4005900" cy="8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Ксантория настенная и другие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Ксантория настенная — яркий жёлтый листоватый лишайник, часто встречается на коре деревьев и камнях. Цетрария и бородач широко применяются в народной медицине и обладают широкой географией распространения.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Лишайники: ключевые организмы для природы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формируют экосистемы, помогают сохранить экологический баланс, служат индикаторами чистоты воздуха и являются источником ценных природных веществ для медицины и промышленности.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2026-05-08T16:25:55Z</dcterms:created>
  <dcterms:modified xsi:type="dcterms:W3CDTF">2026-05-08T16:25:55Z</dcterms:modified>
</cp:coreProperties>
</file>