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предложения: строение, значение, употребление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сохраняет смысл, сокращая речь?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неполные предложения
</a:t>
            </a:r>
            <a:endParaRPr lang="en-US" sz="356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звучат в разговоре, диалогах и текстах, поэтому помогают точнее понимать контекст, быстро распознавать пропуски и не путать их с другими видами предложений.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неполного предложения
</a:t>
            </a:r>
            <a:endParaRPr lang="en-US" sz="3614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предложение — это конструкция, в которой один или несколько членов не названы, но легко восстанавливаются по смыслу из текста или ситуации.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не мешает пониманию: рядом могут быть вопрос, предыдущая реплика, тема разговора или общая обстановка, подсказывающая нужные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могут отсутствовать разные члены: подлежащее, сказуемое, дополнение или обстоятельство. Например: «Я — в библиотеку».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2160" y="1466300"/>
            <a:ext cx="434025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восстановить пропуск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Предыдущая реплика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пропущенный член становится понятным из того, что было сказано чуть раньше. Ответ опирается на уже известную тему разговора.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нередко повторяет только нужную часть сообщения. Вопрос задаёт рамку, а пропущенные слова легко восстановить по смыслу.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значение помогает уточнить соседнее предложение или весь абзац. Контекст подсказывает, что именно не было названо.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самой обстановки: знак, место, действие или жест делают фразу понятной даже без полного грамматического оформления.
</a:t>
            </a:r>
            <a:endParaRPr lang="en-US" sz="10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 неполные предложения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конструкции по главным признакам и увидим, как сохраняется смысл при пропуске части предложения.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предложение отличается не отсутствием смысла, а опорой на контекст, который позволяет восстановить пропущенные слова.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школьному определению синтаксических конструкций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неполных предложений
</a:t>
            </a:r>
            <a:endParaRPr lang="en-US" sz="3217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неполных предложениях один или несколько членов не называются прямо, но их можно восстановить без потери общего смысла. Именно поэтому фраза остаётся понятной.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особенно характерны для разговора и диалога: там важны краткость, естественность и быстрая передача информации без лишних повторов.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звучат завершённо в конкретной ситуации, потому что интонация и контекст подсказывают границы мысли и её полный вариант.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они помогают сделать текст живее, короче и выразительнее, особенно там, где повтор уже не нужен и мешает плавности.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неполное предложение
</a:t>
            </a:r>
            <a:endParaRPr lang="en-US" sz="240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понять, есть ли пропуск и можно ли его восстановить по контексту.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66" y="1736867"/>
            <a:ext cx="401539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3030" y="3926085"/>
            <a:ext cx="351347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8059" y="2840609"/>
            <a:ext cx="482270" cy="3858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в диалоге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собеседники часто отвечают одним словом или словосочетанием. Такой ответ понятен, потому что вопрос уже обозначил тему и нужную часть сообщения.
</a:t>
            </a:r>
            <a:endParaRPr lang="en-US" sz="1033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обмен репликами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делают разговор живым и экономят время. Они помогают говорить естественно, не повторяя уже известную информацию и не перегружая фразу.
</a:t>
            </a:r>
            <a:endParaRPr lang="en-US" sz="982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разговора обычно знают, о чём идёт речь. Поэтому фраза «Домой» или «Завтра» воспринимается как полноценный ответ, хотя предложение сокращено.
</a:t>
            </a:r>
            <a:endParaRPr lang="en-US" sz="9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неполные предложения встречаются чаще всего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конструкции особенно заметны там, где важны быстрота и экономия слов.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диалог: именно там контекст позволяет опускать слова без потери смысла.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Учебная, иллюстративная диаграмма по частотности употребления в разных типах речи
</a:t>
            </a:r>
            <a:endParaRPr lang="en-US" sz="7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окна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останавливается у окна и отвечает коротко: «Позже», «Не сегодня», «Потом объясню». Такие реплики создают ощущение паузы и недосказанности. Читатель слышит живую речь и чувствует, что между словами есть напряжение.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с быстрым диалогом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книги заметны короткие фразы, тире и обрывы мыслей: «Ты уверен?» — «Да». «Сейчас?» — «Сейчас». Темп сцены ускоряется, а диалог становится похожим на реальный разговор, где каждое слово важно.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перед решением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сцены персонажи говорят мало: «Никуда», «Без споров», «До вечера». Короткие реплики передают решимость и эмоции лучше длинных объяснений. Именно поэтому неполные предложения так часто работают в художественном тексте.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в художественном тексте
</a:t>
            </a:r>
            <a:endParaRPr lang="en-US" sz="27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в заголовках и объявлениях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заголовках и объявлениях неполные предложения позволяют сообщить главное сразу, без лишних слов: читатель быстро улавливает тему и не тратит время на длинную фразу.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особенно важна там, где нужно привлечь внимание или сэкономить место: в расписаниях, афишах, школьных объявлениях и коротких сообщениях слова легко восстанавливаются по ситуации.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делает текст удобным для быстрого чтения и помогает выделить смысловой центр: «Контрольная завтра», «Вход только по билетам», «Открытие выставки в 14:00».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неполное предложение от односоставного
</a:t>
            </a:r>
            <a:endParaRPr lang="en-US" sz="245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пропуск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есть ли в предложении часть, которая не названа, но нужна для полного смысла.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Ищем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проверяем, можно ли понять пропущенный член по контексту, ситуации или предыдущей реплике. Если да, перед нами неполное предложение.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Сравниваем со структурой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восстановить ничего нельзя, а предложение изначально строится без одного главного члена, это односоставная конструкция, например: «Темнеет».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91067"/>
            <a:ext cx="3950100" cy="15974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неполных предложений
</a:t>
            </a:r>
            <a:endParaRPr lang="en-US" sz="338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неполных предложений различаются по тому, откуда восстанавливается пропущенная часть.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смысл сохраняется, потому что нужные слова легко восстановить. Главное — понять источник этого восстановления.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синтаксиса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Стилистическая роль неполных предложений
</a:t>
            </a:r>
            <a:endParaRPr lang="en-US" sz="2999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конструкции звучат естественно и помогают передать обычную речь без искусственной перегруженности. Именно поэтому они так часто встречаются в диалогах.
</a:t>
            </a:r>
            <a:endParaRPr lang="en-US" sz="1066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уже понятно, о чём идёт речь, лишние слова можно опустить. Это делает высказывание короче и аккуратнее, не снижая точности смысла.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динамики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сценах короткие реплики и пропуски создают ощущение быстрого действия, пауз и напряжения. Читатель легче чувствует ритм происходящего.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стилем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 научных текстах такие предложения встречаются реже, потому что там важны ясность, полнота и однозначность формулировок, а не разговорная сжатость.
</a:t>
            </a:r>
            <a:endParaRPr lang="en-US" sz="10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неполного предложения
</a:t>
            </a:r>
            <a:endParaRPr lang="en-US" sz="22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последовательно установить пропуск и его источник.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члены предложения чаще всего пропускаются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пропуск заметен в коротких репликах, ответах и фразах с понятным действием или направлением.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наиболее часто опускаются сказуемое и подлежащее, а значит, именно они легче всего восстанавливаются по контексту.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«Неполные предложения»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всякое короткое предложение является неполным. Иногда оно содержит все нужные члены и полностью понятно без дополнительных подсказок, поэтому нужно проверять структуру, а не длину.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смешивать неполные предложения с односоставными и назывными. Важно помнить, что у них разная структура и разные способы объяснения смысла.
</a:t>
            </a:r>
            <a:endParaRPr lang="en-US" sz="1183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пропускать этап восстановления смысла. Если не поискать контекст, ситуацию или вопрос, легко сделать неверный вывод о том, что перед нами неполная конструкция.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объявлять неполным предложение, если ничего не пропущено. Тогда анализ становится неточным, а вывод не подтверждается ни контекстом, ни грамматикой.
</a:t>
            </a:r>
            <a:endParaRPr lang="en-US" sz="11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школьного разбора
</a:t>
            </a:r>
            <a:endParaRPr lang="en-US" sz="3737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«В школу — через парк» и «Я — на тренировку» удобно разбирать вместе с полными вариантами: пропущенное сказуемое легко восстановить по смыслу движения и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«Книгу — на полку» и «Сначала — уроки, потом — отдых» пропуск тоже понятен: краткая форма сохраняет смысл, а полная помогает увидеть структуру яснее.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предложение обязательно связано с контекстом или ситуацией. Без них пропуск может остаться непонятным, поэтому анализ всегда начинается с поиска подсказок в 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темы — краткость, смысловая ясность и возможность восстановить пропущенный член. Если эти условия выполняются, конструкцию можно считать неполной.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встречаются в диалогах, художественных текстах, заголовках и объявлениях. Для правильного разбора нужно отличать их от односоставных и назывных предложений.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предложения: кратко, но выразительно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помогают языку быть кратким без потери смысла. Они делают речь живой, а понимание текста — внимательнее. Зная их признаки, легче разбирать предложения и замечать роль контекста.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2026-05-21T14:58:43Z</dcterms:created>
  <dcterms:modified xsi:type="dcterms:W3CDTF">2026-05-21T14:58:43Z</dcterms:modified>
</cp:coreProperties>
</file>