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«Сезам, откройся!»: музыка, чудо звука и ритма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открывает сказку через звук, ритм и мелодию.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 имеет формы, как игрушка или картинка, но сразу меняет настроение. Один и тот же мотив может звучать по-разному: тихо или громко, быстро или медленно, весело или таинственно.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кажется волшебством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появляется, когда колеблется струна, ударяется барабан, звучит голос или хлопают ладони. Именно так музыка начинает жить и привлекать наше внимание.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тишина в музыке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тоже нужна музыке: она разделяет фразы, даёт услышать следующий звук и делает ожидание особенно интересным. Без неё мелодия не успевает прозвучать ясно.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43683"/>
            <a:ext cx="350400" cy="31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слова, которые помогают слушать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 и тихо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показывают силу звучания. Громкий звук легко заметить, а тихий звучит осторожно и мягко, будто шепчет важную тайну.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звучание напоминает бег, игру или весёлую суету. Оно делает музыку подвижной и помогает почувствовать, что событие развивается очень живо.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музыка звучит спокойно и плавно. Она будто идёт размеренным шагом и помогает слушателю не спешить, а вслушиваться в каждую ноту.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Весело, плавно, таинственно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описывают характер музыки. Они помогают понять, какое настроение передаёт мелодия, даже если мы не знаем её названия или автора.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простого звучания возникает узнаваемая мелодия.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как шаги и хлопки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Слушаем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замечают, как музыка будто идёт шаг за шагом. Ритм помогает уловить повторяемый пульс звучания.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Переходим к хлопкам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ритм можно показать хлопками, ударами ладоней или лёгким постукиванием. Так его становится проще запомнить и повторить.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Собираем рисунок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короткие и длинные звуки складываются в понятный ритмический рисунок. Он делает музыку организованной и удобной для пения.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Мелодия состоит из звуков, которые следуют один за другим и легко запоминаются. Её можно напеть, насвистеть или простучать по слогам, если внимательно услышать движение.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музыка, которую можно напеть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детских песнях мелодия чаще всего движется плавно и без резких скачков. Тогда её удобно повторять вместе с классом и быстро узнавать с первых нот.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183" y="1481523"/>
            <a:ext cx="198675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8421" y="1504293"/>
            <a:ext cx="274200" cy="219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4740" y="1481523"/>
            <a:ext cx="165562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человека как музыкальный инструмент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Поёт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умеет звучать как настоящая музыка. Он помогает исполнить песню, передать настроение и сделать даже простую мелодию живой и выразительной.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голос произносит слова, он тоже может быть выразительным. Интонация показывает удивление, радость, просьбу или вопрос, даже если фраза совсем короткая.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детям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голос особенно хорош для считалок, песен и игровых фраз. Он звучит ясно и помогает каждому ученику смелее включаться в общее пение.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песня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помогает детям слушать, узнавать и петь песню вместе.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Барабан звучит чётко и ударно. Его короткий сильный звук помогает услышать ритм и легко представить уверенный шаг сказочного героя.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инструменты: кто как звучит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Колокольчик звенит светло и ясно. Его тонкий блеск в звуке часто напоминает праздник, искру или маленькое волшебное появление.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Дудочка звучит мягко и протяжно. Она словно ведёт спокойную песенку и может напомнить осторожного героя, который идёт по тайной тропинке.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 каждого инструмента свой тембр — особая окраска звучания. Именно поэтому разные инструменты легко отличить и представить, как они разговаривают между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инструмента свой голос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инструменты не спорят, а помогают друг другу. Скрипка ведёт плавную мелодию, барабан держит уверенный шаг, а флейта добавляет светлое звучание. Вместе они создают одну музыку, как дружный класс на общем деле.
</a:t>
            </a:r>
            <a:endParaRPr lang="en-US" sz="96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собирает всех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показывает, когда начинать, где звучать громче и когда делать паузу. Его жесты похожи на добрые подсказки, чтобы каждый музыкант вовремя вступил. Без такой помощи оркестру было бы трудно звучать согласованно.
</a:t>
            </a:r>
            <a:endParaRPr lang="en-US" sz="1039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звучание становится чудом
</a:t>
            </a:r>
            <a:pPr algn="ctr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разные инструменты соединяются, музыка получается особенно богатой и живой. Один звук поддерживает другой, а потом всё складывается в красивую картину. Для детей оркестр похож на сказку, где каждый голос нужен и важен.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как дружная команда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музыкальный звук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короткий музыкальный фрагмент развивается от тихого начала к выразительному завершению.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2096" y="1639059"/>
            <a:ext cx="24053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53258"/>
            <a:ext cx="350400" cy="31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образы в музыке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звучать так, будто перед нами происходит маленькое волшебство. Несколько таинственных звуков сразу создают ощущение неожиданного открытия и сказочного события.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тайна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Низкие, мягкие или тихие интонации часто напоминают вечер, тень или секрет. Они помогают услышать в музыке спокойное ожидание и загадочность.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 и повторяющееся движение звуков могут напоминать шаги в пути. Такая музыка словно ведёт вперёд, будто по сказочной дорожке.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Светлое, подвижное звучание легко вызывает улыбку. Оно похоже на открывающуюся дверь, за которой ждут праздник, встреча или весёлое приключение.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задаёт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услышать в мелодии вопрос, просьбу или мягкое обращение. Даже короткая фраза может звучать так, будто музыка о чём-то спрашивает и ждёт ответа.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Интонация: как музыка «говорит»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зовёт или удивляется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звук поднимается, замирает или вдруг становится ярче, музыка будто удивляется или зовёт. Дети легко узнают такие оттенки в знакомых песенных фразах.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 часто повторяется, потому что он самый яркий. Именно его хочется подпевать вместе, и он остаётся в памяти надолго, почти как хорошее волшебное слово.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мотив звучит знакомо уже после первого прослушивания. Ребёнку легче уловить его и потом узнать среди других звуков, как любимую дорожку в знакомой игре.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мелодия возвращается снова, проще запомнить слова и ритм. Повтор помогает не теряться, а петь увереннее, будто музыка сама подсказывает следующий шаг.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повторение помогает запомнить музыку
</a:t>
            </a:r>
            <a:endParaRPr lang="en-US" sz="2962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настроение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наблюдений помогает детям связать услышанное с простыми словами о характере и настроении.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82" y="1565209"/>
            <a:ext cx="296363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420" y="1565209"/>
            <a:ext cx="211688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582" y="3277684"/>
            <a:ext cx="296363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306874"/>
            <a:ext cx="350400" cy="2803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игра и внимание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важно уловить начало звучания. Один точный сигнал помогает вовремя включиться и не опоздать, как будто музыка тихо приглашает в игру.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паузу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подсказывает, что сейчас нужно подождать. Умение не спешить делает исполнение аккуратным и помогает всей группе действовать вместе.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Вступаем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свой момент, нужно начать без лишней задержки. Это учит собранности и помогает почувствовать общий ритм, словно все шаги идут в одном строю.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Играем дружно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игра становится интереснее, когда каждый слышит других. Тогда класс звучит как одна команда, где важно не только своё участие, но и общее звучание.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музыка встречаются там, где появляется чувство тайны, ожидания и радости. Волшебные слова «Сезам, откройся!» напоминают, что чудо может начаться с одного момента.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сказке и сказка в музыке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такое же ощущение создают необычное вступление, яркий акцент или тихая пауза перед звучанием. Тогда слушателю кажется, что дверь в сказку действительно открылась.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— это то, с чего начинается музыка. Без него не было бы ни песни, ни мелодии, ни звонкого инструмента.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музыкальные понятия урока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мелодия помогают музыке двигаться и запоминаться. Ритм делает её собранной, а мелодия — напевной и узнаваемой.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Тембр, пауза и настроение делают звучание выразительным. Благодаря этим признакам мы слышим, кто говорит в музыке и о чём она нам рассказывает.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музыки остаётся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урока музыка слышится внимательнее: в звуке, ритме, мелодии и паузе. А фраза «Сезам, откройся!» напоминает, что настоящее чудо начинается с открытия новых звуков и чувств.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2026-05-24T18:10:59Z</dcterms:created>
  <dcterms:modified xsi:type="dcterms:W3CDTF">2026-05-24T18:10:59Z</dcterms:modified>
</cp:coreProperties>
</file>