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движение в 4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путь, время и скорость в простых задачах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вокруг нас каждый день
</a:t>
            </a:r>
            <a:endParaRPr lang="en-US" sz="1837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идём в школу, едем в автобусе, бежим на стадионе и гуляем во дворе. Везде встречаются путь, время и скорость — и математика помогает разобраться в них без лишней путаницы.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слова, без которых не обойтись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— это расстояние, которое прошёл человек, машина или другой объект. Его можно измерить в километрах и метрах.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показывает, как долго длилось движение. Его удобно записывать в часах, минутах и секундах, чтобы не потеряться в расчётах.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показывает, сколько пути проходит объект за единицу времени. Если известны две величины, третью всегда можно найти.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скорости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скорость, нужно путь разделить на время. Это помогает понять, сколько километров проходит объект за один час.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пешеход прошёл 12 км за 3 часа, его скорость равна 4 км/ч. Значит, за каждый час он проходил по 4 км.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этой формулы легко сравнить движение: кто идёт быстрее, а кто — медленнее. Иногда ответ сразу подсказывает, кто спешит на автобус.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пути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находят умножением скорости на время. Эта формула показывает, какое расстояние получится за выбранный промежуток времени.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велосипедист ехал 2 часа со скоростью 10 км/ч, он проехал 20 км. Тут всё честно: скорость работает два часа подряд.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машина ехала 3 часа со скоростью 60 км/ч, она проехала 180 км. Такая формула очень помогает в задачах про поездки и путешествия.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времени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время, нужно путь разделить на скорость. Так можно понять, сколько часов или минут займёт дорога.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прошёл 8 км со скоростью 4 км/ч, он был в пути 2 часа. Проверка простая: 8 разделить на 4 — это 2.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пригодится, когда нужно посчитать, когда придут домой, когда закончится прогулка или сколько времени займёт поездка.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в задачах на движение
</a:t>
            </a:r>
            <a:endParaRPr lang="en-US" sz="2897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время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обычно измеряют в километрах и метрах, а время — в часах, минутах и секундах. Если единицы не совпадают, ответ может «сбежать» в другую сторону.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записывают в км/ч или м/с. Нужно помнить: 1 час = 60 минут, а 1 километр = 1000 метров. Без перевода тут легко запутаться.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перевод единиц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на движение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перепутать данные, формулу и ответ.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Встречное движение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встречном движении два объекта движутся навстречу друг другу. Поэтому их скорости нужно сложить, а не сравнивать по отдельности.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идёт 3 км/ч, а другой 5 км/ч, то вместе они сближаются со скоростью 8 км/ч. Встреча наступает быстрее, чем кажется.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часто говорят о двух друзьях, которые вышли друг к другу. Важно лишь понять, откуда они начали движение.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одном направлении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объект догоняет другой, смотрят не на сумму, а на разность скоростей. Это главный секрет таких задач.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едет 12 км/ч, а другой 9 км/ч, догоняющий приближается со скоростью 3 км/ч. Он движется быстрее, но совсем чуть-чуть.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узнать, кто был впереди и кто стартовал раньше. Без этого легко перепутать ход события и посчитать не то расстояние.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течению и против течения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лодка идёт по течению, вода словно помогает ей, поэтому к собственной скорости прибавляют скорость течения. Так путь за одинаковое время становится больше.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лодка плывёт против течения, река мешает движению, и скорость уменьшается. Тогда из собственной скорости вычитают скорость течения, чтобы узнать правильный ответ.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собственной скорости 8 км/ч и течении 2 км/ч лодка идёт 10 км/ч по течению и 6 км/ч против него.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условии сказано, что кто-то выехал, пошёл или отправился, нужно искать момент старта. Это помогает понять, от какого времени начинать рассуждение. Без этого легко перепутать порядок событий и получить смешной, но неверный ответ.
</a:t>
            </a:r>
            <a:endParaRPr lang="en-US" sz="892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«выехал» сразу задаёт начало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«догнал» подсказывает движение вдогонку, а «встретился» — встречное движение. В первом случае важна разность скоростей, во втором — их сумма. Одна маленькая подсказка меняет весь способ решения.
</a:t>
            </a:r>
            <a:endParaRPr lang="en-US" sz="977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«Догнал» и «встретился» — это разные истории
</a:t>
            </a:r>
            <a:endParaRPr lang="en-US" sz="1452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«через 2 часа», «за 30 минут» и «на 5 км дальше» помогают понять, что уже известно и что нужно найти. Если внимательно читать такие слова, можно избежать лишней ошибки ещё до вычислений.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расстояние тоже подсказывают путь решения
</a:t>
            </a:r>
            <a:endParaRPr lang="en-US" sz="1264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 условии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со встречей и догонкой
</a:t>
            </a:r>
            <a:endParaRPr lang="en-US" sz="298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не перепутать вид движения, выбрать верную формулу и найти нужное время или расстояние.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складывают скорости там, где объект должен догонять другой. Из-за этого ответ получается слишком большим и совсем не похожим на правду.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километры и метры. Если не перевести единицы, задача начинает «шутить» над решением и ведёт к неверному числу.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забыть перевести минуты в часы. Тогда формула работает правильно, а результат всё равно выходит неправильным из-за неподходящих единиц.
</a:t>
            </a:r>
            <a:endParaRPr lang="en-US" sz="1594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вычисления верные, но в ответе нет единицы измерения. Без неё решение выглядит неполным, как рюкзак без учебника.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км/ч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скорость пешехода в нашем примере.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 прошёл 12 км за 3 часа. Делим путь на время и получаем его скорость. Потом по этой же скорости можно найти новое расстояние.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из учебного примера по теме «Задачи на движение»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убедиться, что формула выбрана верно. Нужно выполнить обратное действие: если известно расстояние и скорость, снова найти время и сравнить его с ответом.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числа не совпадают, стоит ещё раз посмотреть условие. Возможно, перепутаны единицы измерения, выбрана не та формула или где-то закралась обычная вычислительная ошибка.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задач на встречу и догонку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разобраться в условии и выбрать правильное действие.
</a:t>
            </a:r>
            <a:endParaRPr lang="en-US" sz="1455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913" y="1328100"/>
            <a:ext cx="517725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38550" y="1328100"/>
            <a:ext cx="517725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такие задачи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считать
</a:t>
            </a:r>
            <a:pPr algn="ctr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тренируют сложение, вычитание, деление и умение выбирать нужное действие. Это как зарядка для ума: коротко, полезно и совсем не скучно.
</a:t>
            </a:r>
            <a:endParaRPr lang="en-US" sz="133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дорогу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начинает лучше представлять расстояние, время в пути и скорость движения. Это помогает ориентироваться в прогулках, поездках и на уроках окружающего мира.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внимательным
</a:t>
            </a:r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замечать слова-подсказки, единицы измерения и порядок событий. Такая внимательность потом выручает не только в математике, но и в других школьных заданиях.
</a:t>
            </a:r>
            <a:endParaRPr lang="en-US" sz="126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логику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движение важно делать выводы по условию, а не угадывать ответ. Постепенно появляется привычка рассуждать спокойно, шаг за шагом, без спешки.
</a:t>
            </a:r>
            <a:endParaRPr lang="en-US" sz="12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трёх величин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время и скорость связаны между собой как хорошие друзья: стоит узнать две величины, и третья находится без лишних хлопот. Формулы помогают не запутаться в рассуждениях.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нужно проверить, одинаковы ли единицы измерения. Если это так, задача решается гораздо легче. А при встрече скорости складывают, при догонке — сравнивают разность.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движение становятся понятными, если помнить три величины, выбирать подходящую формулу и внимательно читать условие. Немного аккуратности — и даже самая «быстрая» задача сдаётся без спора.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2026-05-24T10:48:13Z</dcterms:created>
  <dcterms:modified xsi:type="dcterms:W3CDTF">2026-05-24T10:48:13Z</dcterms:modified>
</cp:coreProperties>
</file>