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Schulfest anders: школьный праздник на уроке немецкого языка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как живая тема для немецкой речи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школьную жизнь, досуг и совместные дела. На ней удобно повторять знакомую грамматику, говорить о действиях по порядку и высказывать короткое мнение о празднике, его подготовке и результатах.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Schulfest в 8 классе: просто, понятно, интересно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82098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13821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7814" y="1337271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83301" y="1337271"/>
            <a:ext cx="169650" cy="226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 теме школьного праздника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teilnehmen, helfen и mitmachen подчеркивают общую работу класса. Они подходят для коротких фраз о роли учеников, помощи учителю и участии в разных заданиях на празднике.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вместе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простые фразы: Wir machen ein Fest. Unsere Klasse bereitet einen Stand vor. Viele Schüler helfen bei der Organisation. Они звучат естественно и подходят для 8 класса.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коротко и ясно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der Stand, die Tombola, der Wettbewerb и der Kuchenverkauf помогают описывать отдельные точки праздника. Они делают речь точной и показывают, как устроено мероприятие.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Организовать зоны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vorbereiten, planen и organisieren помогают говорить о подготовке. С их помощью легко описать, кто что делает, когда начинается праздник и какие шаги нужны до его проведения.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праздник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aufführen и слова die Bühne, das Konzert, das Programm нужны для сценической части. С их помощью можно назвать песню, сценку, объявление или другое короткое выступление.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Выступать на сцене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по разделам Schule и Freizeit. Ученики называют предметы, действия и места, а затем используют эти слова в коротких и понятных высказываниях.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тренировать монолог и диалог. Можно рассказать, что уже готово, кто за что отвечает и почему выбран именно такой формат праздника.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выражать простое мнение. Фразы Das finde ich toll. Das ist praktisch. Das ist für alle interessant учат оценивать событие без сложных конструкций.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школьного праздника в учебной теме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можно назвать bunt, fröhlich, lebendig или freundlich. Такие слова сразу создают образ веселого школьного события. Они помогают передать атмосферу без длинного описания.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оформить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оформления подойдут das Plakat, die Girlande, die Fahne и die Dekoration. Если представить школьный двор со сценой, столами и стендами, лексика становится наглядной и запоминающейся.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оформления и атмосферы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подготовки Schulfest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 замысла до итогов праздника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зоны школьного праздника связаны с функциями и подходящей лексикой.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языковая нагрузка приходится на сцену и информационные зоны, где нужны и действия, и объявления. Остальные площадки описываются более короткими, практичными словами.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темы Schulfest для 8 класса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праздника и немецкие названия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класса, использованные для учебной визуализации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обязанности школьники выбирают охотнее всего, а какие требуют дополнительного распределения.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интереса вызывают игровые станции и сценические роли. Меньше всего учеников выбирают медиа и фото, поэтому здесь полезно заранее назначать помощников.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выбирают ученики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выступлений подходят для школьного праздника лучше всего. Песня, стихотворение или мини-сценка не требуют длинного текста и позволяют показать уверенное произношение и знание простых фраз.
</a:t>
            </a:r>
            <a:endParaRPr lang="en-US" sz="1259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особенно удобны приветствия и объявления: Guten Tag! Willkommen zu unserem Fest! Wir wünschen euch viel Spaß! Heute zeigen wir unser Programm. Они легко запоминаются и звучат естественно.
</a:t>
            </a:r>
            <a:endParaRPr lang="en-US" sz="1281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выступления помогают использовать лексику в реальной ситуации. Ученики говорят не только для оценки, но и для гостей, поэтому смысл слов становится понятнее и ближе.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выступления на немецком языке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036" y="1332871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137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3326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квесты и задания с немецкими словами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по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лексике помогают быстро повторить знакомые слова и проверить, что уже хорошо запомнилось. Формат подходит для команды и дает короткие, понятные ответы.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поиском слов тренирует внимание и скорость. Ученики находят и называют das Heft, der Tisch или der Rucksack, не перегружая задание сложной грамматикой.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картинок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изображения и слова помогает связать предмет с его названием. Такой прием особенно полезен для слов das Fenster, die Tafel и der Stuhl.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Мини-квест по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по маршруту делают движение частью обучения. Ученики идут от станции к станции, читают короткие подсказки и выполняют действия на немецком языке.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формат поддерживает общение и помогает отвечать коротко. Он учит слушать друг друга, договариваться и использовать лексику без страха сделать ошибку.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Schulfest — это не просто мероприятие, а день, когда можно почувствовать себя частью команды: помогать, выступать, общаться и видеть общий результат совместной работы.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праздник вызывает Freude und Spannung: кто-то оформляет площадку, кто-то ведёт станцию, а кто-то знакомится с ребятами из других классов и говорит короткие фразы по-немецки.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школьный праздник глазами 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презентации: распределение значимости критериев задано в описании слайда.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праздник зависит не только от идей, но и от чёткой подготовки, понятных обязанностей и спокойной работы всех участников в нужный момент.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влияют программа и организация: вместе они определяют почти две трети общего впечатления.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успешного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Выбор угощения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простые продукты: Wasser, Saft, Brötchen, Obst, Kuchen, Brezeln. Меню должно быть понятным и подходить для школьного праздника.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Учет особенностей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уточняют ограничения: vegetarisch, ohne Nüsse, frisch, gesund. Это помогает сделать еду безопасной и удобной для разных учеников.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Готовое меню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составляют короткое объявление: Wir haben Obst, Brötchen und Wasser. Für Allergiker gibt es Essen ohne Nüsse.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напитки: простая лексика для меню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и порядок на празднике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организации безопасного школьного праздника и короткие предупреждения, понятные ученикам 8 класса.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259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и небольшие группы помогают каждому участвовать спокойно. Совместные задания делают праздник дружелюбным и понятным даже для тех, кто пока говорит по-немецки неуверенно.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надписи, ясные стрелки и короткие фразы помогают ориентироваться без лишнего стресса. Это особенно важно для гостей и для учеников, которым нужна поддержка.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указатели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можно разделить на простые и более сложные: назвать предмет, прочитать реплику, задать вопрос. Так каждый ученик получает посильную роль и чувствует успех.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сложности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отдыха позволяет сделать паузу, если праздник кажется слишком шумным. Это делает участие комфортным и показывает уважение к разным потребностям.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зона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Инклюзия и участие всех учеников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198511"/>
            <a:ext cx="4063200" cy="1093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ролей по описанию школьного праздника в учебной теме.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обязанности между участниками праздника и почему это помогает избежать путаницы.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распределены обязанности, тем легче организовать праздник без задержек и лишнего напряжения.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делает: роли на Schulfest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оценки для учебной диаграммы, составленные по описанию слайда.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 не только яркость события, но и то, насколько удобно было участвовать, ждать своей очереди и понимать правила на каждой станции.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игры и совместная работа запоминаются сильнее всего; слабее воспринимаются моменты ожидания и недостаточно чёткая организация.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запоминаются лучше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немецкоязычных школах такие праздники часто напоминают ярмарку: есть стенды, выступления, спортивные игры и сбор средств на школьный проект или благотворительность.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полезно сравнивать знакомые формы праздника с похожими традициями: участие классов, продажа выпечки, объявления на немецком языке и общая работа ради общего дела.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контекст: школьные праздники в немецкоязычной среде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центре стоит активное участие учеников: они не только приходят на праздник, но и сами готовят станции, реплики, объявления и небольшие выступления.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праздник становится настоящим проектом класса, где важны сотрудничество, ясные роли и простая немецкая речь в реальной ситуации, а не только развлечение.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формат помогает учиться через действие: короткие задания, диалоги и мини-сообщения позволяют повторять слова по теме Schule без длинных и сложных текстов.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Schulfest anders отличается от обычного школьного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Schulfest помогает соединить немецкий язык с понятной школьной жизнью: ученик учится говорить коротко, ясно и по делу о подготовке, безопасности и совместной работе.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тема Schulfest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2026-05-25T02:45:58Z</dcterms:created>
  <dcterms:modified xsi:type="dcterms:W3CDTF">2026-05-25T02:45:58Z</dcterms:modified>
</cp:coreProperties>
</file>