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формы жизни: вирусы и ВИЧ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между жизнью и неживой природой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помогают понять границу между живым и неживым, а ВИЧ показывает, почему ранняя диагностика и лечение меняют прогноз и качество жизни.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изучать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вирусы и почему их выделяют отдельно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состоят из клеток, но содержат наследственный материал и способны передавать его потомкам. Именно это позволяет им изменяться и приспосабливаться к среде.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вирусов возможно только внутри живой клетки, где они используют чужие ферменты, рибосомы и вещества. Без хозяина вирусная частица остаётся неактивной.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автономности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вирусов нет собственного обмена веществ, рибосом и клеточного деления. Поэтому они не могут самостоятельно получать энергию и строить новые структуры вне клетки.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 изменению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простое строение, вирусы быстро эволюционируют. Из-за этого появляются новые варианты, меняется заразность и усложняется профилактика некоторых инфекций.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вирусной частицы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вирусной частицы находится геном — молекула ДНК или РНК. Она несёт инструкции для сборки новых вирусов и определяет их биологические особенности.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Белковый капсид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представляет собой белковую оболочку, которая защищает геном от разрушения и помогает вирусу сохранять форму. У разных вирусов он имеет разное строение.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вирусов есть липидная оболочка, полученная из мембраны клетки хозяина. Она облегчает проникновение в новую клетку и помогает вирусу «маскироваться».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вирусов обычно очень мал и измеряется в нанометрах. Поэтому их нельзя увидеть в обычный световой микроскоп без специальной подготовки.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размножения вируса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жизненного цикла вируса в клетке-хозяине.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ВИЧ и его ключевые компоненты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Вирусная частица включает капсид и липидную оболочку. Оболочка помогает ВИЧ проникать в клетку, а внутренняя белковая структура защищает генетический материал от разрушения.
</a:t>
            </a:r>
            <a:endParaRPr lang="en-US" sz="959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РНК-геном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относится к ретровирусам и хранит наследственную информацию в виде РНК. Для копирования он использует особый фермент — обратную транскриптазу, которой нет у клеток человека.
</a:t>
            </a:r>
            <a:endParaRPr lang="en-US" sz="937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вируса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обратной транскриптазы, ВИЧ содержит интегразу и протеазу. Эти ферменты нужны для встраивания вирусной ДНК в геном клетки и созревания новых частиц.
</a:t>
            </a:r>
            <a:endParaRPr lang="en-US" sz="1030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ВИЧ находятся белки gp120 и gp41. Первый распознаёт клетку-мишень, а второй обеспечивает слияние вирусной и клеточной мембран.
</a:t>
            </a:r>
            <a:endParaRPr lang="en-US" sz="10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ВИЧ от входа до 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этапов, происходящих после заражения клетки-мишени.
</a:t>
            </a:r>
            <a:endParaRPr lang="en-US" sz="19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ВИЧ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жизненного цикла ВИЧ соответствует отдельной точке приложения антиретровирусных препаратов.
</a:t>
            </a:r>
            <a:endParaRPr lang="en-US" sz="19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ВИЧ поражает иммунитет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CD4-клеток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CD4-лимфоциты координируют работу иммунной системы: они помогают другим клеткам распознавать угрозы и запускать точный ответ на инфекцию. Именно поэтому их потеря особенно опасна.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постепенно уменьшает число CD4-лимфоцитов и нарушает согласованность иммунного ответа. Чем ниже их уровень, тем труднее организму сдерживать обычные и условно-патогенные инфекции.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Оппортунистические 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отсутствии лечения возрастает риск оппортунистических инфекций, которые используют ослабление иммунитета. Это может приводить к тяжёлым осложнениям и поражению разных органов.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стадий и их относительную выраженность в ходе инфекции.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ранняя и поздняя фазы; именно в бессимптомный период особенно важно не пропустить диагноз.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ВОЗ и CDC; стадийность инфекции общепринята в клинической практике.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ВИЧ-инфекции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изучения и терапии ВИЧ показывают, как наука изменила прогноз инфекции.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 лечение развивались поэтапно: от выявления инфекции к длительному контролю вирусной нагрузки.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истории изучения ВИЧ по данным медицинской литературы и материалов ВОЗ.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изучения и лечения ВИЧ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передачи и безопасные контакты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возможна при незащищённых половых контактах, когда вирус из биологических жидкостей попадает в организм другого человека. Именно поэтому барьерная защита остаётся важной мерой снижения риска.
</a:t>
            </a:r>
            <a:endParaRPr lang="en-US" sz="1094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кровь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Кровяной путь связан с попаданием заражённой крови через общие иглы, нестерильные инструменты или повреждения кожи и слизистых. В быту такой механизм передачи не реализуется.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матери к ребёнку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передача происходит от матери ребёнку во время беременности, родов или грудного вскармливания. При наблюдении у врачей и терапии риск передачи значительно уменьшается.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Неопасные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не передаётся через рукопожатия, объятия, общую посуду, воздух, воду или укусы комаров. Обычное повседневное общение безопасно и не требует изоляции.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передачи ВИЧ и меры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трём основным механизмам передачи и мерам снижения риска.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44634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Барьерная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презервативы при каждом половом контакте: это снижает вероятность передачи ВИЧ и других инфекций, передающихся половым путём, особенно при отсутствии сведений о статусе партнёра.
</a:t>
            </a:r>
            <a:endParaRPr lang="en-US" sz="927" dirty="0"/>
          </a:p>
        </p:txBody>
      </p:sp>
      <p:sp>
        <p:nvSpPr>
          <p:cNvPr id="13" name="Text 2"/>
          <p:cNvSpPr txBox="1"/>
          <p:nvPr/>
        </p:nvSpPr>
        <p:spPr>
          <a:xfrm>
            <a:off x="2125124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Стерильность инструментов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 делите иглы, шприцы и любые инструменты, повреждающие кожу. Для медицинских и косметических процедур важны одноразовые или тщательно стерилизованные материалы.
</a:t>
            </a:r>
            <a:endParaRPr lang="en-US" sz="830" dirty="0"/>
          </a:p>
        </p:txBody>
      </p:sp>
      <p:sp>
        <p:nvSpPr>
          <p:cNvPr id="14" name="Text 3"/>
          <p:cNvSpPr txBox="1"/>
          <p:nvPr/>
        </p:nvSpPr>
        <p:spPr>
          <a:xfrm>
            <a:off x="3772690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Регулярное тестирование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анализов после рискованной ситуации помогает выявить инфекцию раньше и начать наблюдение. Раннее знание статуса защищает самого человека и снижает вероятность дальнейшей передачи.
</a:t>
            </a:r>
            <a:endParaRPr lang="en-US" sz="869" dirty="0"/>
          </a:p>
        </p:txBody>
      </p:sp>
      <p:sp>
        <p:nvSpPr>
          <p:cNvPr id="15" name="Text 4"/>
          <p:cNvSpPr txBox="1"/>
          <p:nvPr/>
        </p:nvSpPr>
        <p:spPr>
          <a:xfrm>
            <a:off x="5422587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Безопасная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Проверяйте, что донорская кровь и медицинские вмешательства проходят безопасно. В учреждениях должны соблюдаться санитарные правила, а персонал — использовать средства индивидуальной защиты.
</a:t>
            </a:r>
            <a:endParaRPr lang="en-US" sz="869" dirty="0"/>
          </a:p>
        </p:txBody>
      </p:sp>
      <p:sp>
        <p:nvSpPr>
          <p:cNvPr id="16" name="Text 5"/>
          <p:cNvSpPr txBox="1"/>
          <p:nvPr/>
        </p:nvSpPr>
        <p:spPr>
          <a:xfrm>
            <a:off x="708571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Профилактика у матери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беременности, родах и грудном вскармливании важно наблюдение у специалистов. Своевременная терапия и медицинское сопровождение помогают существенно уменьшить риск передачи ребёнку.
</a:t>
            </a:r>
            <a:endParaRPr lang="en-US" sz="869" dirty="0"/>
          </a:p>
        </p:txBody>
      </p:sp>
      <p:sp>
        <p:nvSpPr>
          <p:cNvPr id="17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меры снижения риска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рекомендации и лабораторные подходы к диагностике ВИЧ-инфекции.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выявления ВИЧ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диагностики используют несколько типов тестов, потому что разные методы выявляют инфекцию на разных этапах после заражения.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выбран подходящий тест, тем быстрее можно подтвердить инфекцию и начать лечение до выраженного ослабления иммунитета.
</a:t>
            </a:r>
            <a:endParaRPr lang="en-US" sz="12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антиретровирусная терапия подавляет ВИЧ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мишени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лекарства блокируют обратную транскрипцию, другие — интеграцию вирусной ДНК, третьи — сборку новых частиц. Поэтому терапия не даёт вирусу свободно размножаться внутри клеток.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Комбинация препаратов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 обычно включает несколько препаратов, чтобы одновременно воздействовать на разные этапы жизненного цикла ВИЧ. Такой подход повышает эффективность и уменьшает вероятность развития устойчивости.
</a:t>
            </a:r>
            <a:endParaRPr lang="en-US" sz="896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Польза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успешной терапии иммунная система работает стабильнее, а риск передачи инфекции заметно уменьшается. Именно поэтому АРТ важна и для самого пациента, и для общества.
</a:t>
            </a:r>
            <a:endParaRPr lang="en-US" sz="949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Контроль вируса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препараты принимаются регулярно, вирусная нагрузка снижается до неопределяемого уровня. Это не означает полное исчезновение вируса, но позволяет сохранять здоровье на долгий срок.
</a:t>
            </a:r>
            <a:endParaRPr lang="en-US" sz="8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меры работают по-разному, но наилучший результат даёт их сочетание.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профилактика строится как система: защита, диагностика, безопасные процедуры и лечение дополняют друг друга.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профилактических рекомендаций по ВИЧ из клинических и общественно-медицинских источников.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профилактики и их вклад в снижение риска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не передаётся через обычное общение, поэтому объятия, разговоры, совместная учёба и работа безопасны. Страх заражения при бытовом контакте не имеет научных оснований.
</a:t>
            </a:r>
            <a:endParaRPr lang="en-US" sz="119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продолжается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 ВИЧ, получающий лечение, может учиться, заниматься спортом, строить отношения и планировать будущее. Диагноз не определяет личность, способности или ценность человека.
</a:t>
            </a:r>
            <a:endParaRPr lang="en-US" sz="119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Стигма усиливается, когда используют пугающие или унизительные формулировки. Уважительный язык помогает говорить о диагнозе спокойно, без обвинений и лишнего эмоционального давления.
</a:t>
            </a:r>
            <a:endParaRPr lang="en-US" sz="119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вместо мифов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Достоверные знания важнее слухов из социальных сетей. Если опираться на медицинские факты, легче отличать реальные риски от мифов и принимать ответственные решения.
</a:t>
            </a:r>
            <a:endParaRPr lang="en-US" sz="119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ВИЧ и общении с людьми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Учебники и врачи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даёт базовые и проверенные сведения, а врач может уточнить их с учётом конкретной ситуации. Это хороший старт для понимания темы без случайных ошибок.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Официальные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медицинские сайты и страницы профильных организаций обновляются чаще, чем популярные статьи. Там легче найти актуальные рекомендации, а не устаревшие советы.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ссылок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с ссылками на исследования позволяют проверить, откуда взяты факты. Если источник не указывает данные или авторов, к материалу стоит относиться осторожно.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Сопоставление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теме здоровья важно сверять несколько независимых источников. Если данные совпадают, им можно доверять больше, чем единичному сообщению без подтверждения.
</a:t>
            </a:r>
            <a:endParaRPr lang="en-US" sz="1044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надёжные источники о вирусах и ВИЧ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знания о вирусах помогают защищать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показывают, что жизнь и инфекция могут зависеть от очень тонких молекулярных механизмов. ВИЧ особенно важен как пример того, как наука, диагностика и лечение меняют судьбу болезни.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2026-07-26T04:21:38Z</dcterms:created>
  <dcterms:modified xsi:type="dcterms:W3CDTF">2026-07-26T04:21:38Z</dcterms:modified>
</cp:coreProperties>
</file>