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положение и внешняя политика СССР в 1920-е гг.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СССР выходил из изоляции: конференции, договоры, признание и нарастание напряжения к концу десятилетия.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после Гражданской войны: исходные условия внешней политики
</a:t>
            </a:r>
            <a:endParaRPr lang="en-US" sz="2024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образовался в 1922 году, когда страна ещё восстанавливалась после Гражданской войны и хозяйственной разрухи. Руководство добивалось признания, возвращения экономических связей и предотвращения новых угроз интервенции. Запад сомневался из‑за идеологии и роли Коминтерна.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Добиться международного признания нового государства и закрепить его место в системе отношений с другими странами, несмотря на политические барьеры и отказ западных держав считать СССР равноправным участником.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советской дипломатии в 1920-е гг.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Обеспечивать безопасность границ: искать формулы сотрудничества и разрядки, которые снижали бы риск вооружённого давления и позволяли государству удерживать контроль над уязвимыми территориями.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внешнюю торговлю, получать оборудование, технологии и специалистов, необходимые для восстановления экономики, и использовать договорённости для регулярных поставок и устойчивых контрактов.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идеологические ориентиры при заключении прагматичных соглашений: советская дипломатия пыталась выйти из изоляции, не отказываясь от революционных целей, что усиливало трения.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внешней политики СССР в 1920-е гг.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курса: изоляция → признание и торговля → договоры → рост связей в 1924 г. → охлаждение к концу десятилетия.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Генуэзская конференция и Рапалльский договор 1922 года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Генуэзский поворот: разговор на равных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Генуэзская конференция 1922 года стала крупной попыткой обсудить отношения Советской России с Европой. Советская делегация настаивала на равноправии и на отказе от выплаты прежних долгов без учёта ущерба от интервенции.
</a:t>
            </a:r>
            <a:endParaRPr lang="en-US" sz="1138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Рапалло: отказ от взаимных претензий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апреля 1922 года в Рапалло СССР и Германия подписали договор, где стороны отказались от взаимных претензий, восстановили дипломатические отношения и открыли путь к экономическому сотрудничеству. Это укрепило позиции СССР в начале десятилетия.
</a:t>
            </a:r>
            <a:endParaRPr lang="en-US" sz="11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Дипломатическое признание СССР в 1924 году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государства, установившие отношения с СССР в 1924 г.: обмен миссиями и рост торговых возможностей.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признание в 1924 году означало дипломатический прорыв и начало более регулярных экономических связей.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признанию СССР в 1924 г. (по контексту презентации).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дипломатия и внешняя торговля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технологии для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использовал торговлю как канал получения машин, станков и технологий, а также специалистов. Это было необходимо, чтобы запускать и модернизировать производство в условиях разрухи.
</a:t>
            </a:r>
            <a:endParaRPr lang="en-US" sz="117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Концессии и смешанные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привлечь зарубежный капитал и управленческий опыт, государство применяло концессии и смешанные формы хозяйствования. Они рассматривались как временный инструмент развития.
</a:t>
            </a:r>
            <a:endParaRPr lang="en-US" sz="1125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Монополия внешней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участии внешних партнёров контроль сохранялся: государственная монополия позволяла управлять ключевыми направлениями торговли. Так СССР ограничивал прямое влияние иностранных компаний.
</a:t>
            </a:r>
            <a:endParaRPr lang="en-US" sz="1119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Договорённости ради устойчивых контрактов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работала вместе с торговлей: соглашения помогали переводить интересы в практические контракты. В результате международные контакты становились более предсказуемыми.
</a:t>
            </a:r>
            <a:endParaRPr lang="en-US" sz="11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международного признания СССР в 1922–1924 гг.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графика берутся из логики динамики, заданной в outline (точные значения не указаны).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усиление признания в 1924 году показывает, как быстро менялась политика европейских правительств под влиянием экономических интересов.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подчёркивают: расширение контактов было реальным, но зависело от внешней конъюнктуры и не отменяло будущих разногласий.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стала ключевым партнёром СССР в Европе: после Рапалло активизировались торговые связи и обмен опытом. Для СССР это означало более устойчивые контакты с крупной европейской державой.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формы военно‑технического взаимодействия развивались параллельно экономическому курсу. Это позволяло сторонам искать взаимную выгоду, оставаясь в рамках тогдашних политических ограничений.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было выгодно обеим сторонам: Германии требовалось смягчать последствия Версальской системы, а СССР стремился укрепить международные позиции и получить ресурсы для хозяйственного развития.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Советско-германское сближение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Коминтерн и поддержка мирового революционного движения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Коммунистический интернационал, созданный в 1919 году, в 1920-е годы оставался важным инструментом влияния СССР на международное левое движение. Коминтерн помогал коммунистическим партиям в Европе и Азии распространять идеи революции и классовой борьбы.
</a:t>
            </a:r>
            <a:endParaRPr lang="en-US" sz="918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такая политика усиливала идеологический авторитет СССР среди сторонников социализма, но вызывала недоверие правительств других стран. Их реакция объяснялась восприятием действий Коминтерна как вмешательства во внутренние дела.
</a:t>
            </a:r>
            <a:endParaRPr lang="en-US" sz="9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колебания внешнеполитического курса в конце 1920-х гг.
</a:t>
            </a:r>
            <a:endParaRPr lang="en-US" sz="1732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хронология внешнеполитических эпизодов СССР, конец 1920-х гг. (качественная фиксация событий).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дипломатических успехов середины десятилетия к концу 1920-х нарастали взаимные подозрения и спорные вопросы, переводя отношения в режим повторяющихся кризисов.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конфликтные «узлы» возникали по разным направлениям, поэтому частичная стабилизация не устраняла системное недоверие.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восточном направлении СССР стремился создать пояс дружественных государств, чтобы снизить риски для южных границ и каналов связей. Договоры задавали рамки взаимного признания.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Восток: Турция, Персия, Афганистан, Китай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Турцией, Персией и Афганистаном закреплялись принципы отказа от враждебных действий и согласование подходов к пограничным вопросам, что поддерживало предсказуемость поведения сторон.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с Китаем советская линия сочетала поддержку антиимпериалистических сил и контакты через советников. Это отражало, насколько внешняя политика зависела от внутренней борьбы в стране.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«восточный вектор» был не единым планом, а набором конкретных соглашений и практик: где-то важнее становилась безопасность, где-то — влияние на политическую динамику.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08169"/>
            <a:ext cx="4389600" cy="1904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западного, германского и восточного направлений политики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внешняя политика СССР была многовекторной: разные направления решали разные задачи при одних и тех же ограничениях.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Германия чаще давали «возможности для обмена», а Восток — «страховку от угроз». Отсюда — комплексность, но и высокая зависимость от международной обстановки.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внешней политики СССР в 1920-е гг. на основе дипломатических практик и рамочных договоров периода.
</a:t>
            </a:r>
            <a:endParaRPr lang="en-US" sz="6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временной стабилизации к новому напряжению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дипломатического курса СССР в конце 1920-х гг.: от признания и торговли к кризису 1927 года и ухудшению отношений с Великобританией.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индустриализация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оборудование из-за рубежа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модернизация требовала машин, станков и технических решений. Поэтому дипломатия обеспечивала доступ к поставкам и переговорам о сотрудничестве, без которых индустриализация шла бы медленнее.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Лицензии и инженерные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развития промышленности были важны не только товары, но и знания. Внешние контакты помогали согласовывать обучение специалистов, получение лицензий и привлечение экспертов под конкретные задачи производства.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координация через международные сделки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Договорённости о торговле связывали внешнюю арену и внутренние планы. СССР использовал правовые формы сотрудничества, чтобы превратить внешние возможности в управляемые каналы снабжения промышленности.
</a:t>
            </a:r>
            <a:endParaRPr lang="en-US" sz="826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условие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границы и отношения с соседями оставались стабильными, экономика получала время на восстановление. Внешняя политика работала как «фон» для индустриальных проектов: снижение рисков делало планы реалистичнее.
</a:t>
            </a:r>
            <a:endParaRPr lang="en-US" sz="9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СССР в мировой прессе и дипломатии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«Угроза революции» и дипломатический прагматизм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прессе СССР нередко изображали как источник политической опасности. При этом одновременно подчеркивалось, что с новой властью приходится считаться и вести переговоры, потому что это крупный экономический партнёр. Такая двойственность отражала реальный разрыв между идеологией и интересами.
</a:t>
            </a:r>
            <a:endParaRPr lang="en-US" sz="1027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Коминтерн как символ центра «мировой революции»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Коминтерна усиливала образ СССР как ядра международного леворадикального движения. В дипломатии это становилось аргументом недоверия: многие правительства воспринимали поддержку партий как вмешательство. Одновременно сторонники социалистических идей видели в этом последовательность и продолжение революционного проекта.
</a:t>
            </a:r>
            <a:endParaRPr lang="en-US" sz="9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ограничения советской дипломатии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факторов по дипломатическим тенденциям СССР в 1920-е гг. (индикативная визуализация, без точных статистических измерений).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показывает: достижения были заметными, но ограничения распределялись устойчивее, то есть чаще возвращали отношения к напряжению.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видно перекос в сторону проблем доверия. Это снижало эффект от признания и торговых успехов, делая дипломатические результаты менее устойчивыми.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СССР закрепился как заметный участник международных отношений, но ведущие державы сохраняли осторожность и не спешили воспринимать его как полностью «надёжного» партнёра.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внешней политики СССР к концу 1920-х гг.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достигнуты дипломатические признания и расширены торговые и политические соглашения, что увеличивало число контактов с государствами, заинтересованными в сотрудничестве.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нарастали страх перед коммунистической пропагандой и новые конфликтные эпизоды. Они подрывали стабильность и мешали удерживать долгосрочное доверие.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2583" y="1412650"/>
            <a:ext cx="3385734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документы внешней политики 1920-х гг.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документов отражает основные этапы внешней политики: восстановление отношений, вопросы безопасности и укрепление международного положения СССР.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показывают связку трёх задач: юридически закреплять контакты, снижать пограничные риски и создавать экономические «мосты» для восстановления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договоры и соглашения СССР 1920-х гг., обобщение по ключевым актам и вехам признания (по опубликованным справочным материалам исторической дипломатии).
</a:t>
            </a:r>
            <a:endParaRPr lang="en-US" sz="6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внешней политики СССР в 1920-е гг.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СССР вышел из почти полной изоляции к частичному признанию и активным международным связям. Дипломатия поддерживала безопасность и восстановление экономики, но идеологические споры и нерешённые конфликты заложили основу будущих трудностей в 1930-е годы.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2026-05-12T18:39:21Z</dcterms:created>
  <dcterms:modified xsi:type="dcterms:W3CDTF">2026-05-12T18:39:21Z</dcterms:modified>
</cp:coreProperties>
</file>