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на тоненький ледок...» — русская народная песенка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зимняя песенка с ритмом, движением и народной памятью.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Песенка, которую передавали на слух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песенка пришла из устной народной традиции: её пели, запоминали и повторяли. Позже такие тексты записали в сборниках, в том числе у Э. Померанцевой, чтобы они сохранились для школы и дома.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40527" y="2223541"/>
            <a:ext cx="346313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народной песенки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Создавалась многими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песенка не имеет одного автора. Её складывали и пели разные люди, поэтому текст мог немного меняться, но оставался узнаваемым и близким слушателям.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песенку звучной и удобной для запоминания. Когда знакомая строка возвращается снова, её легко подхватить голосом и спеть вместе с другими.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напевно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ровный ритм помогают песенке течь плавно, почти как мелодия. Такой текст приятно слушать, петь и сопровождать движением.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песенке часто встречаются простые слова и знакомые образы природы. Поэтому дети быстро представляют картину и легко понимают настроение 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образ: тоненький ледок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рисует в воображении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Тоненький ледок сразу напоминает о зиме, холоде и осторожном шаге. Картина получается ясной: лёд ещё хрупкий, а значит, нужно быть внимательным. Это создаёт особое напряжение.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осторожностью звучит движение и весёлый напев. Поэтому образ не кажется мрачным. Он живой, яркий и легко остаётся в памяти благодаря своей наглядности.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зимняя картина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взгляд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возникает ощущение зимнего дня: холодный воздух, скользкая поверхность и ожидание движения. Слушатель как будто оказывается рядом с этой картинкой.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пути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путь, по которому можно идти или ехать. Из-за этого песенка становится не просто описанием, а маленьким зимним приключением.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завершение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настроение остаётся бодрым. Простая картина не пугает, а увлекает, потому что в ней есть игра, ритм и живое движение.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идут одна за другой почти как шаги. Из-за этого песенка легко ложится на слух и кажется особенно подвижной.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помогает петь её хором. Когда слова звучат одинаково чётко, всем проще вступить вместе и не сбиться.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размер удобен для игр и плясок. Ритм словно подсказывает движения: покачивание, шаг, поворот или весёлый 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238" y="21050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05397" y="2105050"/>
            <a:ext cx="536784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87250" y="2105050"/>
            <a:ext cx="41557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повторы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быстро откладываются в памяти. Ребёнок слышит их снова и снова, поэтому песенка запоминается почти сама собой.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звучать радостно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речь мягкой и напевной. Из-за этого песенка звучит веселее, а её настроение кажется светлым и дружелюбным.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подхватить голосом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строка повторяется, её легче повторить вслух. Это особенно удобно для хорового пения, где важно дружно вступать и не теряться.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понятные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встречаются слова, которые ребёнок легко представляет: зима, лёд, дорога, холод. Они сразу рисуют знакомую зимнюю картину.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нетрудно произнести. Они звучат ясно и чётко, поэтому текст удобно читать вслух и повторять без спешки.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здесь кажется тёплой и домашней. Даже когда речь идёт о холоде, слова не отталкивают, а помогают увидеть красивый зимний день.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слов не делает песенку скучной. Наоборот, именно она помогает услышать ритм, почувствовать настроение и быстро понять маленькую историю.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87015"/>
            <a:ext cx="554400" cy="443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пели такие песенки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 и прогулок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песенки сопровождали зимние игры, прогулки и другие детские занятия. Они делали обычное дело веселее и помогали детям двигаться в одном ритме.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с фольклором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часто первое знакомство с народной поэзией. Через простую песенку они слышат особое звучание фольклора и учатся его любить.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петь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особенно хороша, когда её поют хором. Вместе легче держать ритм, а общее пение создаёт радостное настроение и чувство дружбы.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Запись, которая не дала песне исчезнуть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 и фольклорист Э. Померанцева записывала народные тексты, чтобы они не потерялись со временем. Благодаря таким записям песенка дошла до нас не только в памяти людей, но и на страницах книги.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книге 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народный текст попадает в сборник, он словно получает вторую жизнь. Его можно читать дома, разбирать в классе и снова слышать, как будто он только что был спет.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 в коротких строках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фольклора сохраняют не просто слова, а живую речь и настроение народа. Поэтому старинная песенка остаётся понятной и детям, и взрослым, которые хотят узнать русскую традицию.
</a:t>
            </a:r>
            <a:endParaRPr lang="en-US" sz="136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Э. Померанцева сохранила народную песенку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записи народной песенки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песенку пели и запоминали на слух. Каждое исполнение могло немного отличаться, но общий смысл, ритм и образ зимы сохранялись.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точной записи песенка дошла до школьников и взрослых. Теперь можно видеть, как в ней звучит живая народная речь и традиция.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в сборнике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текст записали в книге Э. Померанцевой. Запись помогла сохранить слова, порядок строк и особенности народного звучания.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движения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движение чувствуется уже в самом звучании: строки будто скользят одна за другой, как санки по зимней дорожке, и создают лёгкое, бодрое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делает картину живой: ребёнок легко представляет, как кто-то едет, идёт или мчится по льду, осторожно и весело одновременно.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помогает песенке не стоять на месте, а словно играть перед слушателем: меняется картинка, а вместе с ней и настроение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песенка интересна детям 2 класса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поэтому его несложно прочитать, услышать и запомнить. Ребёнок не теряется в длинных строках и быстро понимает, о чём идёт речь.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 помогает читать с выражением. Повторы и ритм делают текст похожим на игру, а значит, он вызывает интерес и желание повторять его снова.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есть зимний сюжет, который хорошо знаком школьникам. Лёд, холод и движение легко представить даже без рисунка, как в маленьком мультфильме.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связана с детским опытом: зимой все видели снег, скользкую дорогу и осторожные шаги. Поэтому народный текст кажется близким и понятным.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картины из песенки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нужно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появляется тонкий лёд, и сразу становится ясно: зима не только красивая, но и осторожная. Такой образ заставляет внимательно смотреть под ноги и одновременно оживляет всю песенку. В нескольких словах возникает целая зимняя сцена.
</a:t>
            </a:r>
            <a:endParaRPr lang="en-US" sz="1008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зовёт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в тексте не пустая и не скучная — она ведёт дальше, как будто приглашает в путь. Ребёнок легко представляет движение по холодному снегу и слышит весёлый народный ритм, будто шаги сопровождаются песней.
</a:t>
            </a:r>
            <a:endParaRPr lang="en-US" sz="1020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похожая на игру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повторяющиеся звуки делают песенку похожей на весёлую игру. Она не просто рассказывает о зиме, а словно показывает её в движении, поэтому картинка получается яркой, живой и запоминается с первого раза.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 народной песни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270675" y="2447580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живой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существовала в устном исполнении: её пели дети и взрослые, передавая на слух. Каждый запоминал мелодию и слова по-своему.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053066" y="2448843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запись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Фольклористы записали текст, чтобы он не исчез. Так песенка стала доступна для чтения, изучения и школьных занятий.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729384" y="2448786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сохранённая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песенка живёт и в книге, и в памяти читателей. Она звучит узнаваемо, хотя когда-то могла немного меняться от исполнения к исполнению.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65903" y="2135780"/>
            <a:ext cx="34631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песенки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делает текст плавным и удобным для пения. Строки звучат как маленький музыкальный шаг, поэтому песенка легко запоминается и подхватывается хором.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удерживать внимание и придают песенке напевность. Знакомые слова возвращаются снова, и ребёнок быстрее угадывает продолжение, как в игре с подсказкой.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лёд, зима и дорога создают понятную картину. Один образ сразу вызывает в воображении целую сцену, поэтому текст кажется наглядным и живым.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песенке обычные и близкие детскому опыту. Благодаря этому текст звучит тепло, ясно и по-домашнему, без сложных выражений и трудных оборотов.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текст способен сохранить целый народный образ зимы и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Э. Померанцевой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маленькая песенка передаёт настроение времени, любовь к слову и память о том, как люди пели вместе.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сборник Э. Померанцевой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сохраняет народный текст в точной записи, чтобы он не потерялся со временем. Благодаря этому песенку можно читать так, как её зафиксировали собиратели фольклора.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увидеть, что устное творчество — это не случайные слова, а живая часть культуры. В нём слышны ритм, образность и народная речь.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такие записи особенно полезны: они знакомят с настоящим фольклором, а не с пересказом. Это помогает учиться слушать и понимать народную поэзию.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соединяет прошлое и настоящее. То, что когда-то звучало в устной традиции, теперь может читать новое поколение — дома, в классе и на уроке литературы.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песенки в русской культуре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относится к детскому фольклору, где природа, движение и игра часто идут рядом. Она показывает, как просто и красиво народ умеет говорить о зиме.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соединяются напевность, короткая форма и яркий образ. Именно такие черты делают русские народные песенки узнаваемыми и любимыми у детей.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живёт потому, что его легко петь, помнить и представлять. Он остаётся понятным школьникам, хотя пришёл из далёкой устной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Песенка, которая помнит зиму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на тоненький ледок...» в нескольких строках передаёт зиму, движение и радость народной песни. Запись Э. Померанцевой сохранила её для нас, а простой и звонкий текст по-прежнему легко запоминается.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2026-05-24T06:56:51Z</dcterms:created>
  <dcterms:modified xsi:type="dcterms:W3CDTF">2026-05-24T06:56:51Z</dcterms:modified>
</cp:coreProperties>
</file>