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Гомотетия: увеличение и уменьшение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сохраняется, размер меняется: это и есть гомотетия.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показывает, как одинаковые по форме фигуры могут отличаться размером. Она помогает понимать подобие, масштаб, построения на плоскости и быстро находить неизвестные длины, периметры и площади.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гомотетию в 7 классе?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гомотетии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гомотетии точка A переходит в A′ так, что точки O, A и A′ лежат на одной прямой. Центр O остаётся неподвижным и задаёт направление преобразования.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центра до новой точки равно |k|·OA. Именно коэффициент гомотетии показывает, во сколько раз меняются линейные размеры фигуры после преобразования.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положителен, образ точки располагается по ту же сторону от центра, что и исходная точка. Фигура сохраняет ориентацию и только меняет размер.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отрицателен, новая точка оказывается по другую сторону от центра. Размеры меняются так же, но положение образа относительно центра становится противоположным.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и его роль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обозначают буквой O. Он не перемещается при преобразовании и служит опорной точкой, от которой строятся все остальные точки фигуры.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Лучевое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вершина образа лежит на прямой, проходящей через центр и соответствующую исходную точку. Поэтому гомотетию удобно строить по лучам и отрезкам.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k&gt;1 фигура увеличивается, при 0&lt;k&lt;1 — уменьшается. Чем больше модуль коэффициента, тем сильнее меняется расстояние от центра до образа точки.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k&lt;0, образ точки появляется на противоположной стороне от центра. Это важно учитывать, иначе построение будет выполнено неверно даже при правильном масштабе.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модулю коэффициента легко оценить изменение линейных размеров, а затем проверить и периметр, и площадь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сильнее изменение размеров; знак k влияет не на величину, а на расположение образа.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гомотетии: линейные размеры изменяются в |k| раз, периметр — в |k| раз, площадь — в k² раз.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влияет на размер фигуры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типичных случаев и увидим, как знак и модуль коэффициента влияют на 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 отвечает за масштаб, а знак — за положение образа относительно центра.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 и определения коэффициента k.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коэффициента гомотетии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центру O и коэффициенту k.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при гомотетии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316" y="1743076"/>
            <a:ext cx="1958713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легко сравнивать размеры фигур и видеть, что форма остаётся прежней. По клеткам проще заметить, насколько изменились стороны и расстояния.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вершины образа должны лежать на прямых, проходящих через центр. Это помогает быстро проверить правильность построения и не перепутать положение точек.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удобно рассматривать треугольник, квадрат или пятиугольник. Их можно изобразить в исходном виде и в уменьшенной или увеличенной копии на одной сетке.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на клетчатой бумаге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1325" y="1838326"/>
            <a:ext cx="349240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гомотетии и подобия фигур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полученные гомотетией, имеют одинаковую форму. Они отличаются только размером, поэтому сразу относятся к подобным фигурам.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 остаются равными. Это один из главных признаков подобия и удобный способ сравнивать две фигуры без полного измерения.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изменяются в одном и том же отношении. Один коэффициент подобия связывает все пары сторон и позволяет находить неизвестные длины.
</a:t>
            </a:r>
            <a:endParaRPr lang="en-US" sz="166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одна-две стороны и коэффициент преобразования, можно быстро вычислить остальные размеры. Так гомотетия помогает решать школьные задачи на подобие.
</a:t>
            </a:r>
            <a:endParaRPr lang="en-US" sz="17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гомотетии важно отдельно проверять ориентацию фигуры и положение центра, чтобы не перепутать результат построения.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геометрию формы, но меняет масштаб; при отрицательном k дополнительно меняется ориентация.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гомотетии: сохраняются углы, параллельность и порядок вершин; изменяются длины, периметр и площадь.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сохраняется, а что меняется при гомотетии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раз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площадь фигуры при коэффициенте гомотетии 3.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гомотетии: площадь изменяется в k² раз.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не линейно, а по квадрату коэффициента, поэтому ошибка в вычислениях здесь особенно заметна.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Сравниваем, какие свойства сохраняются, а какие зависят от коэффициента гомотетии.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форму фигуры, но изменяет её масштаб; центр остаётся на месте.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гомотетии: углы сохраняются, длины умножаются на |k|, площадь — на k².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исходной фигуры и её образа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проверки: неподвижный центр, коллинеарность точек с центром, пропорциональность расстояний и сохранение углов.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гомотетию от других преобразований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 координатах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гомотетии находится в начале координат, то каждую координату точки умножают на коэффициент k: получается новый образ на той же плоскости.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 уменьшение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больше 1 фигура удаляется от начала координат и растёт. При 0 меньше k меньше 1 она приближается к началу координат и уменьшается.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отрицателен, точка переходит на противоположную сторону относительно начала координат. При этом расстояние меняется по модулю коэффициента.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позволяет быстро находить образы точек и фигур на координатной плоскости, не измеряя каждую сторону отдельно.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особенно хорошо видно, что знак коэффициента меняет сторону расположения точки относительно начала координат.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изменяются строго по формуле: положительный коэффициент сохраняет направление, отрицательный — меняет его на противоположное.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правилу гомотетии (x, y) → (kx, ky); пример точки A(2; 3).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перехода точек в координатах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которая «уменьшает»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карте весь город помещается на листе, это не волшебство, а работа масштаба. Дороги, кварталы и реки сохраняют форму, но становятся меньше в одинаковое число раз, поэтому по карте удобно ориентироваться и сравнивать расстояния.
</a:t>
            </a:r>
            <a:endParaRPr lang="en-US" sz="1158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Макет, чертёж и экран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макет, чертёж здания и увеличение изображения на экране показывают один принцип: форма остаётся узнаваемой, а размеры изменяются. Благодаря этому можно заранее представить, как будет выглядеть реальный объект, не строя его сразу в натуральную величину.
</a:t>
            </a:r>
            <a:endParaRPr lang="en-US" sz="1139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 реальной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гомотетии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смысл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гомотетии задаёт не длину отдельного отрезка, а правило изменения всей фигуры. Если перепутать эти понятия, легко получить неверные стороны и пропорции.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важен: он определяет, окажется ли образ по ту же сторону от центра или перейдёт на противоположную. Без этого построение теряет правильное расположение.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гомотетии площадь не умножают на k. Она изменяется в k² раз, поэтому при большом коэффициенте ошибка быстро становится заметной в ответе.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лучи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соответствующие точки должны лежать на прямых, проходящих через центр. Если это условие не выполнено, преобразование нельзя считать гомотетией.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задач на построение, вычисление и сравнение фигур.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решения задач на гомотетию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1523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в одну таблицу самые важные правила для быстрого решения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Главное: форма сохраняется, а масштаб, площадь и ориентация зависят от коэффициента.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 из школьного курса геометрии.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свойствам гомотетии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гомотетии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показывает, как одна и та же фигура может сохранять форму и менять размер. Понимание её свойств помогает уверенно решать задачи на масштаб, координаты и подобие.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2026-05-29T00:18:25Z</dcterms:created>
  <dcterms:modified xsi:type="dcterms:W3CDTF">2026-05-29T00:18:25Z</dcterms:modified>
</cp:coreProperties>
</file>