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Биосфера: живая оболочка Земли и её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пространство жизни на Земле, объединяющее сушу, воду и воздух.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и основные понятия биосферы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учёный Владимир Вернадский в 1926 году впервые ввёл термин «биосфера». Это оболочка Земли, где существует жизнь — от глубоких океанов до верхних слоёв атмосферы, влияющая на климат и круговороты веществ.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— твёрдая основа жизни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— верхний слой земной коры с почвами и породами. Здесь обитают корни растений и множество микроорганизмов, обуславливающих разнообразие живых существ.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— воздушная оболочка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простирается от поверхности до более чем 20 км, включающая жизненно важные слои, где обитают птицы и микроорганизмы, поддерживая условия для жизни.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— водная среда биосферы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 вода планеты — океаны, реки, озёра и ледники — составляет гидросферу. Здесь живут тысячи видов животных и растений, играющих важную роль в экосистемах.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биосферы и её масштабы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00" y="3119901"/>
            <a:ext cx="3976200" cy="2023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775" y="3119901"/>
            <a:ext cx="3976200" cy="202304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75500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как среда обитания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содержит органические вещества, минералы и воду, поддерживая разнообразную жизнь: бактерии, грибы, дождевых червей и мелких животных, влияющих на плодородие.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90775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горных пород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породы литосферы создают физическую основу для жизни и содержат минералы, необходимые растениям и микробам для роста и развития.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и её живые обитатели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флора и фауна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— дом для китов, кораллов и медуз. Водоросли производят кислород, поддерживая жизнь на планете.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и лёд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и ледники содержат скрытую биоту, проявляющую приспособления к экстремальным условиям и влияющую на экологический баланс.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Свежие воды и их обитатели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 болота населены рыбами, лягушками и водными растениями, которые формируют сложные экосистемы.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гидросфере: океаны и пресные воды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00" y="3119901"/>
            <a:ext cx="3976200" cy="2023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775" y="3119901"/>
            <a:ext cx="3976200" cy="202304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75500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Тропосфера — область активной жизни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12 км высоты находится тропосфера, где поддерживается оптимальная температура и влажность для большинства живых существ.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90775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Верхние слои атмосферы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Стратосфера и последующие слои содержат озон, защищающий организм от ультрафиолета и создающий условия для жизни на поверхности.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как среда жизни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биосферы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газового состава атмосферы, обеспечивая кислородом и углекислым газом живые сообщества.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органических веществ через фотосинтез — основа жизни и источник энергии для всех организмов.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органических остатков, которое возвращает питательные вещества в почву и воду для повторного использования.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воды и почвы от загрязнений с помощью биологических процессов, обеспечивая экологическую стабильность.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жизни в биосфере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и наземно-воздушная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 охватывает океаны, реки и болота, предоставляя уникальные условия для жизни водных организмов. Наземно-воздушная среда включает леса и пустыни, где растут растения и живут животные.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Почвенная и организменная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Почвенная среда — дом для микроорганизмов и корней растений, обеспечивая биохимические процессы. Организменная среда — внутреннее пространство животных и человека с жизненно важными микроорганизмами.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Наземно-воздушная среда: экосистемное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поля, тундры и пустыни покрывают 29% суши и представляют разнообразные условия жизни для флоры и фауны.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формируются сложные экосистемы, взаимодействующие комплексы растений, животных, насекомых и микроорганизмов, обеспечивающие устойчивость природы.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277700" y="19579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служит средой обитания для миллионов бактерий и грибов; её микрофлора составляет до 90% биомассы почвы. Эти организмы обеспечивают разложение и поддержание плодородия.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277700" y="32954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почве влияет на формирование гумуса — важного слоя плодородной почвы, способствующего росту растений и поддержанию биосферы.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77725" y="684675"/>
            <a:ext cx="30903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как жизненная среда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" y="1355269"/>
            <a:ext cx="2312153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11" y="1355269"/>
            <a:ext cx="2312153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Безбрежные океаны и их обитатели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покрывают более 70% поверхности Земли и служат домом для многих организмов — от крошечных планктонов до величественных китов. Воды насыщены жизнью и играют важную роль в формировании климата и атмосферного кислорода.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водорослей и мелких организмов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и микроскопический планктон производят значительную часть кислорода, необходимого всему живому. Их непрерывная фотосинтетическая деятельность поддерживает экологический баланс и служит пищей для многих водных видов.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среда: жизнь и её значение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6875" y="207975"/>
            <a:ext cx="80754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как среда жизни: воздух, защита и обмен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36875" y="1991675"/>
            <a:ext cx="38469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снабжает живые организмы необходимым кислородом и хранит азот, который участвует в питании растений. Без этого газа невозможны жизненные процессы на Земле.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37650" y="1991675"/>
            <a:ext cx="3873300" cy="7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Озоновый слой защищает биосферу от вредного ультрафиолетового излучения. Ветра переносят семена и влагу, способствуя распространению и обновлению экосистем.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00020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 азот — основа жизни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2745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Озоновый слой и атмосферные процессы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жизни в биосфере: растения, животные, микроорганизмы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занимают доминирующее положение, обеспечивая основу пищевых цепей и экологический баланс благодаря фотосинтезу и массовой биомассе.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микроорганизмы дополняют биосферу своей ролью потребителей и разложителей, обеспечивая циклы питательных веществ и поддерживая здоровье экосистем.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экологии, 2024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энергии: кто и как передаёт энергию в биосфере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преобразуется в органические вещества растениями и постепенно передаётся по трофическим уровням в биосфере.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первоначальной энергии теряется в виде тепла, что ограничивает количество уровней в пищевых цепях.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круговороты веществ в биосфере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углерод и азот в динамике природы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биосфера: примеры влияния и проблемы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приводит к массовым вырубкам лесов и загрязнению водных источников, что угрожает экосистемам и снижает биоразнообразие на планете.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воздействия вызывают нарушение пищевых цепей и приводят к экологическим катастрофам, таким как эрозия почв и разлив нефти.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природы: способы и роль каждого человека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поддержание заповедников и национальных парков обеспечивает защиту экосистем и редких видов животных и растений.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лесных массивов и очистка водоёмов помогают сохранить природные ресурсы и поддержать экологическое равновесие.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экологической грамотности и ответственное поведение каждого человека способствуют устойчивому развитию и сохранению биосферы.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и местные инициативы по охране биосферы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акции в России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Инициативы «Чистый берег» и «Посади дерево» вовлекают население в практическую охрану природы и экологическое просвещение.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1992 — Конвенция о биоразнообразии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соглашение для координации усилий по защите природных ресурсов и сохранению разнообразия видов на планете.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 — Парижское соглашение по климату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обязательство по снижению выбросов парниковых газов и адаптации к изменениям климата.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909" y="1830853"/>
            <a:ext cx="244406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43" y="3512438"/>
            <a:ext cx="311063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8580" y="3512438"/>
            <a:ext cx="311063" cy="35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вклад в сохранение биосферы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мусора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Сортируя отходы, школьники помогают уменьшить загрязнение и способствуют переработке материалов, снижая нагрузку на природу.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воды предотвращает её дефицит и сохраняет важные водные экосистемы для будущих поколений.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электроэнергии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Выключение светильников и электроприборов снижает потребление энергии и уменьшает выбросы загрязняющих веществ.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эко-проектах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мероприятия и акции помогают развивать экологическое сознание и учат бережному отношению к природе ежедневно.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наш общий дом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баланса биосферы требует совместных усилий общества. Ответственное отношение и знания помогут сохранить природу и обеспечить благополучие будущих поколений.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2026-05-10T23:46:45Z</dcterms:created>
  <dcterms:modified xsi:type="dcterms:W3CDTF">2026-05-10T23:46:45Z</dcterms:modified>
</cp:coreProperties>
</file>