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и арифметические операции над ними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выражений: складываем, вычитаем и умножаем многочлены.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записывать формулы, упрощать выражения и уверенно переходить к более сложным темам алгебры. Эта тема опирается на уже знакомые действия с числами, знаки и распределительное свойство умножения.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многочлены в 7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многочлена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выражение из двух и более одночленов, соединённых знаками «+» или «−». Каждый член сохраняет свой знак и участвует в общем алгебраическом выражении.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состоит из числа, букв и степеней, соединённых умножением. Примеры: 3x, −2a², 5. Число называют коэффициентом, а буквенная часть показывает переменную и её степень.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наибольшей степенью среди его одночленов. Например, в выражении 3x²−2x+5 старший член имеет степень 2, значит и степень многочлена равна 2.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3x²−2x+5, 7a−4 и m²+n²−2mn. Такие записи удобно использовать, когда нужно показать зависимость величин и не писать длинные цепочки вычислений.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равна сумме показателей степеней всех букв в его записи. У числа без букв степень считается равной нулю, поэтому число 5 тоже можно рассматривать как одночлен.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члены многочлена записывают по убыванию степеней. Сначала идут старшие степени, затем более низкие, чтобы выражение было удобнее читать и преобразовывать.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в стандартном виде подобные слагаемые уже должны быть объединены. Это значит, что одинаковые одночлены сливаются в один член, а их коэффициенты складываются или вычитаются.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важно сохранять все знаки и не пропускать члены. Ошибка в одном знаке может изменить всё выражение, поэтому каждый шаг нужно проверять особенно внимательно.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4x³−x²+7x−9 является стандартным видом многочлена. В ней члены расположены по убыванию степеней, а все коэффициенты и знаки стоят на своих местах.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многочлена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алгебраического выражения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многочлен к стандартному виду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многочленов объединяют только подобные слагаемые, то есть те, у которых одинаковая буквенная часть и одинаковые степени. Коэффициенты складывают отдельно, а буквенную часть не меняют.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без 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членов нет пары с такой же буквенной частью, каждый из них просто переписывают в ответе. Поэтому сначала удобно найти все подобные слагаемые, а уже потом выполнять вычисления.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(3x²+2x−1)+(x²−5x+4)=4x²−3x+3. Здесь отдельно сложены члены с x², с x и свободные числа, после чего получен более короткий и удобный результат.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полезно ещё раз посмотреть, не пропущен ли какой-нибудь член. Если выражение записано в стандартном виде, его легче проверять и использовать в следующих действиях.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многочленов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упрощение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смены знаков выражение превращается в обычную сумму. Затем нужно собрать подобные слагаемые и аккуратно выполнить вычисления, не смешивая члены с разными буквенными частями.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знаки всех слагаемых второго многочлена меняются на противоположные. Это самый важный шаг, потому что ошибка в одном знаке сразу приводит к неверному ответу.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(5a²−3a+1)−(2a²+a−4)=5a²−3a+1−2a²−a+4=3a²−4a+5. В результате видно, что минус перед скобками изменил знаки всех членов.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самом вычислении, а при записи выражения и работе со знаками. Поэтому полезно выполнять преобразования по шагам и сразу проверять каждый член.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ошибок связаны со знаками и распознаванием подобных слагаемых. Значит, внимательность и аккуратная запись важнее, чем скорость вычислений.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для учебной диаграммы по теме «Многочлены»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умножения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 записывают так: a(b+c)=ab+ac и a(b−c)=ab−ac. Оно показывает, что множитель умножается на каждое слагаемое в скобках отдельно.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лежит в основе раскрытия скобок и помогает умножать многочлены. Благодаря ему длинное выражение можно преобразовать по частям, не теряя ни одного слагаемого.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в выражении 3(x+4), получится 3x+12. Множитель 3 распределяется на оба слагаемых, поэтому число внутри скобок нельзя умножать только на один член.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одночлена на многочлен каждый член многочлена умножают отдельно. Это помогает не пропустить ни одно слагаемое и получить полный результат без лишних сокращений.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коэффициентами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перемножают числовые коэффициенты. Затем одинаковые буквы при умножении складывают по показателям степеней. Так из 2x·3x² получается 6x³, потому что 2·3=6 и x·x²=x³.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2x(3x²−x+5)=2x·3x²−2x·x+2x·5=6x³−2x²+10x. Сначала записывают все произведения, а потом, если возможно, приводят результат к стандартному виду.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полезно проверить, что каждый член исходного многочлена был использован. Если хотя бы одно слагаемое забыто, ответ получится неполным и неверным.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65671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чем отличаются основные действия с многочленами и что важно в каждом случае.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действиях решающими остаются знаки и умение находить подобные слагаемые; именно они обеспечивают правильный результат.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действий с многочленами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многочлен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первое выражение и готовят его к распределительному умножению, чтобы ни один член не был пропущен.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Каждый на 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первого многочлена умножают на каждый член второго. Так получают все промежуточные произведения.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Приведение подобных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одночлены складывают, объединяя подобные слагаемые. После этого выражение становится короче и удобнее для чтения.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в стандартном виде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по убыванию степеней. Например, (x+2) (x+3)=x²+5x+6.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перемножении многочленов в школьном курсе алгебры, 7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умножать два многочлена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 в многочленах, тем длиннее вычисления и тем внимательнее нужно вести запись каждого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почти пропорционален числу слагаемых в обоих множителях, поэтому порядок вычислений помогает избежать пропусков.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промежуточных произведений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(a+b)²=a²+2ab+b² позволяет раскрывать скобки сразу, без поочерёдного перемножения всех частей. Она часто встречается в задачах на упрощение выражений.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(a−b)²=a²−2ab+b² удобна, когда в выражении есть вычитание. Особенно важно правильно сохранить знак среднего члена, чтобы не допустить ошибку.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(a−b) (a+b)=a²−b² помогает быстро перемножать сопряжённые выражения. Она сокращает вычисления и часто используется при преобразовании многочленов.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без длинных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равны x+3 и x+5, то периметр можно записать как 2(x+3)+2(x+5). После упрощения получаем 4x+16. Такой способ удобен, когда нужно быстро выразить длину через переменную.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произведение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того же прямоугольника находится умножением сторон: (x+3) (x+5)=x²+8x+15. Здесь многочлен помогает перейти от геометрического рисунка к алгебраической записи и увидеть зависимость площади от x.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рисунка и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делает выражение наглядным: на чертеже видны стороны, а в записи — действия с ними. Поэтому многочлены удобно применять, когда нужно описать фигуру и проверить расчёт по схеме.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 геометрических задачах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действия с многочленами приводят к короткому и проверяемому 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по шагам помогает заметить пропущенный член или неверный знак ещё до записи окончательного ответа.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алгоритмы вычислений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 простых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не меняет смысл выражения, но делает его короче и удобнее для дальнейших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членов последовательно уменьшается, поэтому преобразование облегчает вычисления и помогает быстрее увидеть структуру выражения.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выражения до и после упрощения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знак часто меняют не у всех слагаемых. Из-за этого результат отличается от правильного, даже если остальные вычисления выполнены верно.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членами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подобные и неподобные слагаемые или забывают один из множителей. Такая ошибка особенно заметна при умножении и вычитании многочленов.
</a:t>
            </a:r>
            <a:endParaRPr lang="en-US" sz="1673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степенях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буквенные степени нужно складывать, а не перемножать. Если этот шаг пропущен, ответ становится неверным по степени и по виду.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повторно раскрыть скобки, выделить подобные слагаемые и сравнить результат с исходным выражением. Проверка каждого шага снижает риск случайной ошибки.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основа многих алгебраических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удобно записывать выражения, выполнять вычисления и решать задачи. Если уверенно работать со знаками, подобными слагаемыми и стандартным видом, алгебра становится намного понятнее.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2026-05-29T14:32:31Z</dcterms:created>
  <dcterms:modified xsi:type="dcterms:W3CDTF">2026-05-29T14:32:31Z</dcterms:modified>
</cp:coreProperties>
</file>