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происхождение культурных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тесно связаны с историей человечества и обеспечивают развитие общества.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Окультуривание растений началось около 10 000 лет назад в разных регионах, стимулируя переход к оседлому образу жизни и формирование первых сельскохозяйственных сообществ.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возделывания культурных растений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— это виды, выращиваемые человеком для получения пищи, сырья и декоративных целей, которые отличаются от своих диких предков за счёт искусственного отбора.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обеспечивает повышение урожайности, устойчивости к неблагоприятным условиям и улучшение полезных свойств растений.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сортов культурных растений создано благодаря селекционным методам, расширяя их разнообразие и адаптацию к различным условиям.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культурные растения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культурных растений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и бобовые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(пшеница, рис, кукуруза) и бобовые (горох, фасоль, соя) являются главными источниками питания и белка для человека.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Овощные, плодовые и технические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 культуры, плодовые деревья и технические растения, такие как хлопок и лен, играют важную роль в пищевой промышленности и хозяйственной деятельности.
</a:t>
            </a:r>
            <a:endParaRPr lang="en-US" sz="17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продукции питания и сырья формируется за счет культурных растений.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 массы потребляемых пищевых продуктов выращиваются культурными растениями, что подчёркивает их ключевую роль в питании и экономике.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основных культурных растений в рацион человека (мировые данные)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ведущих культур обеспечивают свыше 60% дневных калорий большинства людей в мире.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культуры лежат в основе глобального питания и продовольственной безопасности, что делает их важными объектами селекции и охраны.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регионы происхождения культурных растений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регионы, ведущие растения и время их окультуривания, отражая разнообразие происхождения сельскохозяйственных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стали центрами происхождения ключевых культурных растений с древней историей окультуривания.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основных злаковых культур
</a:t>
            </a:r>
            <a:endParaRPr lang="en-US" sz="2638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с Ближнего Востока
</a:t>
            </a:r>
            <a:pPr algn="ctr" indent="0" marL="0">
              <a:lnSpc>
                <a:spcPct val="100000"/>
              </a:lnSpc>
              <a:buNone/>
            </a:pPr>
            <a:r>
              <a:rPr lang="en-US" sz="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впервые была одомашнена на территории современного Ближнего Востока около 9500 лет назад, став основой древнейших земледельческих обществ.
</a:t>
            </a:r>
            <a:endParaRPr lang="en-US" sz="126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в Юго-Восточной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долинах Юго-Восточной Азии рис начал культивироваться примерно 7000 лет назад, адаптируясь к влажному климату и став ключевой пищевой культурой региона.
</a:t>
            </a:r>
            <a:endParaRPr lang="en-US" sz="1324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из Центральной Америки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была важной культурой коренных жителей Центральной Америки свыше 7000 лет назад, тесно связанной с их образом жизни и пищевыми традициями.
</a:t>
            </a:r>
            <a:endParaRPr lang="en-US" sz="13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культуры улучшают плодородие почвы благодаря симбиозу с азотфиксирующими бактериями, что способствует устойчивости сельского хозяйства.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и чечевица одомашнены в Средиземноморье более 7000 лет назад, став важным источником белка в рационе древних обществ.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пришла из Южной и Центральной Америки, добавляя разнообразие бобовым культурам и повышая питательную ценность пищи.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возделывания бобовых растений
</a:t>
            </a:r>
            <a:endParaRPr lang="en-US" sz="3109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культурные растения происходят от диких видов с меньшей урожайностью и устойчивостью, что отражает процесс окультуривания и селекции.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предки современных культурных растений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ведёт своё происхождение от дикого злака однозернянки, выращенного впервые на Ближнем Востоке в древности.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произошёл от южноамериканских диких видов, что подтверждается археологическими находками и генетическими исследованиями.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диких предков помогает сохранить генетическое разнообразие и разрабатывать новые сорта с улучшенными качествами.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селекции в разнообразие культурных растений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способствует созданию сортов с возросшей урожайностью и повышенной устойчивостью к неблагоприятным условиям, улучшая качества плодов и внешние характеристики растений.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традиционные методы гибридизации и отбор, а также современные технологии, включая генную инженерию, что ведёт к адаптации растений к разным климатическим зонам и задачам сельского хозяйства.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«Жуковский ранний» отличается скороспелостью, хорошей устойчивостью к болезням и подходящ для различных условий выращивания, обеспечивая стабильный урожай.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 выведенных сортов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«Безостая-1» демонстрирует высокую урожайность и качественное зерно, широко применяется в регионах с умеренным климатом и ценится за стабильность показателей.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«IR36» популярен в Азии благодаря повышенной устойчивости к вредителям и болезням, а также высокой продуктивности, что позволяет обеспечить питание больших регионов.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окультуривания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растения от дикого предка до культурного сорта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адаптированы к разным климатическим условиям: влажные зоны подходят для риса, а засушливые — для проса и сорго, что влияет на выбор сельскохозяйственных культур.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тип играет решающую роль: например, чернозёмы способствуют успешному выращиванию пшеницы и подсолнечника благодаря своей плодородности и структуре.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подбор культур в зависимости от природных условий позволяет увеличить урожайность, сохранить почвенное здоровье и повысить экономическую эффективность сельского хозяйства.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почвы на выбор культурных растений
</a:t>
            </a:r>
            <a:endParaRPr lang="en-US" sz="26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перемещения культурных растений между континентами
</a:t>
            </a:r>
            <a:endParaRPr lang="en-US" sz="2072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томаты меняют европейскую кухню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Великих географических открытий картофель и томаты были завезены из Америки в Европу. Эти растения преобразили пищевые традиции, став основой для многих блюд и улучшив питание населения.
</a:t>
            </a:r>
            <a:endParaRPr lang="en-US" sz="1139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— культурное наследие из Мексики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Кукуруза, родом из Центральной Америки, распространилась по всему миру и стала важной зерновой культурой. Её внедрение повлияло на аграрные практики и разнообразие рационов в различных странах.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из Северной Америки — источник масла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был завезён в Евразию из Северной Америки и быстро завоевал популярность благодаря масличным качествам. Сегодня он занимает значимое место в мировой агропромышленности.
</a:t>
            </a:r>
            <a:endParaRPr lang="en-US" sz="11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сорта часто замещаются промышленными гибридами, что приводит к уменьшению биологического разнообразия и устойчивости сельскохозяйственных систем.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исчезновение культурных сортов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семян играют решающую роль в сохранении редких и исчезающих сортов, обеспечивая долгосрочное хранение генетических ресурсов растений.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коллекции обеспечивают учёным информацию для селекции и восстановления утраченных качеств культур.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изучение и сохранение разнообразия культурных растений способствует устойчивому развитию аграрного сектора и продовольственной безопасности.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применение моно-культур приводит к снижению устойчивости растений к заболеваниям и вредителям, увеличивая риски массовых потерь урожая.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культурному разнообразию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ухудшают условия выращивания, уменьшая разнообразие и снижая продуктивность сельскохозяйственных культур, что требует внедрения новых устойчивых сортов и технологий.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715625"/>
            <a:ext cx="5266500" cy="18819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культурные растения и их значение
</a:t>
            </a:r>
            <a:endParaRPr lang="en-US" sz="3072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редкие культурные растения, их регион выращивания и важность в хозяйственной деятельности. Редкие виды расширяют продовольственное разнообразие и обеспечивают полезные свойства.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культурные растения обогащают рацион и поддерживают сельское хозяйство в разных климатических зонах.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международных аграрных исследований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обмен генетическими ресурсами поддерживают глобальное биологическое разнообразие и помогают решать проблемы продовольственной безопасности.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сохраняет разнообразие растений через селекцию и создание генетических банков, обеспечивая доступ к редким сортам и их сохранность от исчезновения.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восстановление местных сортов способствует адаптации культуры к уникальным природным условиям, сохраняя традиции и биологическое разнообразие.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сохранении культурных растений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культурного разнообразия для будущих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культурных растений является фундаментом продовольственной устойчивости и охраны экосистем. Сохранение и рациональное использование этого богатства — наш вклад в безопасное и стабильное будущее человечества.
</a:t>
            </a:r>
            <a:endParaRPr lang="en-US" sz="346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2026-05-08T19:02:35Z</dcterms:created>
  <dcterms:modified xsi:type="dcterms:W3CDTF">2026-05-08T19:02:35Z</dcterms:modified>
</cp:coreProperties>
</file>