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эпоха НТР и мировое хозяйство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технологии и мировая экономика меняют мир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стала глобальной силой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ускорила превращение научных открытий в технологии, товары и услуги. Во второй половине XX века компьютеризация, интернет, робототехника, новые материалы и биотехнологии сделали экономику по-настоящему взаимосвязанной.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современной НТР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всё меньше зависит только от сырья и всё больше — от науки, инженерии, программного обеспечения и способности быстро внедрять новые решения в производство.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алгоритмы и цифровые системы берут на себя всё больше операций, повышая точность, снижая издержки и меняя требования к работникам на всех уровнях.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устаревают значительно быстрее, чем раньше, поэтому предприятия и государства вынуждены постоянно модернизировать оборудование, обучать персонал и обновлять производственные процессы.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связь и доступ к знаниям становятся важнейшими факторами развития: именно они определяют скорость управления, качество решений и эффективность экономики.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 эпохи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 и 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чипы и искусственный интеллект лежат в основе современных устройств, автоматизированных систем и аналитики, делая технику быстрее, точнее и функциональнее.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и 3D-решения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вычисления упрощают хранение и обработку данных, а 3D-печать ускоряет создание прототипов, сложных деталей и индивидуальных изделий в промышленности и медицине.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расширяют возможности медицины и сельского хозяйства, а новые материалы повышают прочность, лёгкость и энергоэффективность техники, транспорта и зданий.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 помогают снижать зависимость от ископаемого топлива, а также стимулируют появление новых отраслей, рабочих мест и международных проектов.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связанности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стала базовой инфраструктурой экономики: от обучения и покупок до управления производством и международной торговли.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показатели устойчиво растут, особенно после 2000 года: это подтверждает переход к экономике, зависящей от интернета и платформ.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обобщённых тенденций ITU, UNCTAD и World Bank; значения приведены в индексах (2000 = 100) для наглядности.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как система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стадий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товар часто проектируется в одной стране, собирается в другой, а продаётся по всему миру, поэтому производство становится распределённым между государствами.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интеграции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устройство позволяет снижать издержки, ускорять обмен знаниями и расширять рынки сбыта, что особенно важно для компаний, ориентированных на международную конкуренцию.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экономическая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объединяет национальные экономики через торговлю, инвестиции, перемещение рабочей силы, технологий и информации, создавая общую систему взаимных связей и зависимостей.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сбоям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связаны страны, тем сильнее последствия кризисов: перебои в логистике, финансах или поставках быстро отражаются на ценах, занятости и выпуске продукции.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создается глобальная цепочка стоимости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международного создания товара или услуги в эпоху НТР.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занятости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ручного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механизация уменьшают потребность в неквалифицированном труде, особенно в сельском хозяйстве и на традиционных промышленных участках с повторяющимися операциями.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сектора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медицина, финансы, логистика, туризм и ИТ расширяются быстрее многих других отраслей, поэтому всё больше людей работает именно в услугах.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профессиональные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Работодатели всё чаще ищут сотрудников, умеющих анализировать информацию, работать с цифровыми инструментами, быстро обучаться и принимать решения в меняющейся среде.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карьерных траекторий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важна не только одна специальность, но и готовность переучиваться: рынок труда ценит мобильность, гибкость и способность осваивать новые технологии.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участия стран в мировом хозяйстве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различается место стран в мировой экономике в зависимости от уровня развития и специализации.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индустриализация, образование и научный потенциал, тем выгоднее позиция страны в мировой экономике и глобальных цепочках стоимости.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моделей международного разделения труда по данным ООН и Всемирного банка.
</a:t>
            </a:r>
            <a:endParaRPr lang="en-US" sz="5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их влияние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охват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работают сразу в нескольких странах, объединяя производство, сбыт и управление в единую систему и формируя значительную часть международных экономических потоков.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филиалов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выбирают страны с выгодными налогами, доступом к рынкам и более низкими издержками, поэтому их предприятия распределяются по всему миру неравномерно.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 распространяют единые требования к качеству, технологиям и логистике, влияя на то, как работают поставщики и подрядчики в разных странах.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привлекают капитал, создают рабочие места и ускоряют развитие отдельных регионов, но одновременно усиливают зависимость местной экономики от решений головной компании.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экономике знаний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модели конкурентоспособность все чаще зависит от науки, цифровых навыков и способности быстро внедрять новые решения.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растут, значит знания и инновации становятся ключевым ресурсом развития сильнее сырья и труда.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трендам UNESCO, WIPO и World Bank; показатели приведены в индексах, 2000 = 100.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ускорения обмена в мировой экономике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и массовое развитие авиации резко удешевили перевозки и сделали международную торговлю более предсказуемой.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спутниковая связь, электронные системы управления и цифровая навигация, ускорившие координацию транспорта и поставок.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1990–2000-е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мобильная связь упростили обмен информацией, а мировые рынки стали работать почти в режиме постоянной связи.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 — 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коммерция, облачные сервисы и платформы доставки сократили дистанцию между производителем и покупателем до нескольких кликов.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мировые центры инноваций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Силиконовая долина: экосистема стартапов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рядом работают университеты, венчурные фонды и компании, которые быстро превращают идеи в продукты. Гибкая среда и высокая концентрация специалистов создают эффект постоянного технологического обновления, заметный даже в городском ландшафте.
</a:t>
            </a:r>
            <a:endParaRPr lang="en-US" sz="883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Шэньчжэнь: город, выросший из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здесь опираются на плотную связь фабрик, логистики и инженерных центров. Город демонстрирует, как промышленная база может стать основой для перехода к сложной электронике, робототехнике и быстрому прототипированию.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Сеул: наука, корпорации и скорость внедрения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агломерациях научные разработки быстро переходят в массовое производство и экспорт. На улицах и в деловых кварталах особенно заметно, как транспорт, связь и высокие технологии формируют единое пространство города.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НТР для стран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эффект НТР зависит от готовности государства вкладываться в знания, инфраструктуру и адаптацию экономики.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дает сильный экономический эффект, но без инвестиций в образование и технологическую самостоятельность усиливает неравенство и уязвимость.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OECD, World Bank и UNCTAD.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экономики ускорил обновление устройств и увеличил объемы электронного мусора, поэтому экологическая политика должна идти в ногу с технологическим прогрессом.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 млн тонн
</a:t>
            </a:r>
            <a:endParaRPr lang="en-US" sz="6054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1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электронных отходов ежегодно образуется в мире, что делает переработку и продление срока службы техники особенно важными.
</a:t>
            </a:r>
            <a:endParaRPr lang="en-US" sz="1941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E-waste Monitor 2024 (UNITAR, ITU).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различия в технологическом развитии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Инновационный вес страны определяется не только объемом экономики, но и устойчивостью научных институтов, кадровым резервом и экспортом сложной продукции.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концентрируют большую часть патентов и НИОКР, поэтому разрыв между ними и большинством стран сохраняется.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данным WIPO, OECD и UNESCO; значения округлены для наглядности.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уязвимости глобальных цепочек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транспорта или задержка в порту быстро нарушает работу заводов, магазинов и энергетики, потому что многие отрасли зависят от поставок точно в срок.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микрочипов и редкоземельных металлов тормозит выпуск техники, автомобилей и оборудования, а затем повышает цены для бизнеса и потребителей.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шока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одной точке мира распространяется по цепочке почти мгновенно: растут сроки доставки, падает выпуск продукции и усиливается неопределенность на рынках.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стремятся диверсифицировать поставщиков, создавать резервы и переносить часть производств ближе к рынкам сбыта, чтобы уменьшить зависимость от внешних рисков.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условиях НТР и мирового хозяйства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трансформация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цифровой экономики повышает эффективность услуг, управления и торговли, но требует устойчивой инфраструктуры, защиты данных и подготовки специалистов, умеющих работать с современными платформами.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делает особенно важными железные дороги, порты и международные маршруты. От качества логистики зависит включенность регионов в мировые потоки товаров и капитала.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Космос, атомная энергетика и ИТ остаются сферами, где Россия может опираться на накопленный научный потенциал и формировать конкурентные решения на внешнем рынке.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импортного оборудования, потребность в модернизации производств и нехватка кадров в отдельных секторах замедляют обновление экономики и повышают требования к долгосрочной политике развития.
</a:t>
            </a:r>
            <a:endParaRPr lang="en-US" sz="9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стране адаптироваться к НТР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взаимосвязанные условия усиливают человеческий капитал, технологическую базу и международную конкурентоспособность.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меняет правила мировой экономики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НТР ускорила обмен, усилила зависимость стран друг от друга и сделала знания главным ресурсом развития. Побеждают те общества, которые умеют учиться, инвестировать и сохранять устойчивость.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2026-06-02T22:21:51Z</dcterms:created>
  <dcterms:modified xsi:type="dcterms:W3CDTF">2026-06-02T22:21:51Z</dcterms:modified>
</cp:coreProperties>
</file>