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Денисовича»: день как модель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лагерный день Шухова превращается в образ всей человеческой судьбы.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в 1961 году и опубликованная в 1962-м, повесть Солженицына впервые открыто показала лагерную реальность. Для читателей это стало не только литературным событием, но и разговором о памяти, правде и цене человеческой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Повесть, которая нарушила молчание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память автора здесь не отделена от истории: художественная форма становится способом свидетельства о системе, которая ломала судьбы миллионов.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фронта, ареста, следствия, лагерей и ссылки дал Солженицыну знание лагерного мира изнутри и сделал его наблюдения предельно точными.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бытовые детали, распорядок, трудовые обязанности и речь персонажей; именно они создают ощущение документальной достоверности.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и биографическая основа повести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— не исключительный герой, а простой человек, оказавшийся в условиях, где каждый день требует терпения, расчёта и внутренней собранности.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Денисович Шухов как центральный образ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достоинство проявляется в умении не унижаться без нужды, беречь силы и делать даже тяжёлую работу добросовестно и спокойно.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важны хлеб, ложка, мастерок и порядок в мелочах: эти вещи поддерживают чувство устойчивости в мире, где почти всё отнято.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ценит редкие минуты покоя, потому что в них сохраняется то, что лагерь особенно стремится уничтожить, — личное человеческое ядро.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лагерного дня Шухова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Александра Солженицына «Один день Ивана Денисовича»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держится на постоянном контроле: перекличка, обыск, нормы и рапорты подчиняют человека не только распорядку, но и чужой воле.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система принуждения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наказания усиливает зависимость от пайки, поэтому даже еда становится инструментом власти, а любое нарушение может обернуться потерей сил.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унижения в повседневности важнее единичной жестокости: они медленно приучают к бесправию и подтачивают чувство собственного достоинства.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повести устроен каждый участок дня Шухова и что он означает для выживания.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лагеря строится вокруг контроля и нехватки; поэтому дисциплина и экономия сил становятся условиями элементарного существования.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«Один день Ивана Денисовича»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лагерного распорядка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Барак: теснота и холод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бараке нет уюта и личного пространства: здесь тесно, сыро и шумно. Такой интерьер подчёркивает, что человек лишён не только свободы, но и права на собственный угол. Даже отдых здесь остаётся частью лагерного режима.
</a:t>
            </a:r>
            <a:endParaRPr lang="en-US" sz="998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Стройка: мороз и открытое небо
</a:t>
            </a:r>
            <a:pPr algn="ctr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площадка показана как пространство ветра, снега и тяжёлого физического труда. Серое небо, кирпичная кладка и холодный воздух создают образ мира, где природа не защищает человека, а лишь усиливает испытание.
</a:t>
            </a:r>
            <a:endParaRPr lang="en-US" sz="969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Столовая: очередь и ожидание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Столовая связана не с пищей как радостью, а с очередью, напряжением и борьбой за пайку. Здесь особенно заметно, что еда в лагере становится знаком зависимости, а не обычной частью повседневной жизни.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повести: барак, стройка, столовая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530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форма достоинства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Добросовестная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старается класть кирпич точно и аккуратно, потому что качество труда для него — это не формальность, а внутренняя профессиональная мера и способ не утратить уважение к себе.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Орудие как продолжение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Мастерок и другие рабочие вещи для него имеют особую ценность: бережное отношение к инструменту помогает сохранить порядок в мыслях и не раствориться в лагерной безличности.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Самоуважение через дело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мире, где человека постоянно унижают, честно выполненная работа становится редкой возможностью почувствовать собственную полезность и удержать нравственную опору.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линии постоянно переплетаются: бытовая борьба сразу становится нравственным испытанием.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темы выживания и труда: именно они задают логику поступков Шухова и раскрывают внутреннюю цену каждого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«Один день Ивана Денисовича»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повести по ходу дня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Цезаря Марковича и социальные различия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Маркович выделяется образованностью, аккуратной речью и умением приспосабливаться; в лагере он сохраняет привычки культурного человека, хотя и вынужден подчиняться общим правилам.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сравнении со Шуховым он принадлежит к иному миру: у него другой опыт, иные манеры и иное отношение к вещи, слову и самопрезентации.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лагерная система стирает прежний статус: перед холодом, голодом и страхом все оказываются одинаково зависимыми от режима, пайки и случайной удачи.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лагеря бригада становится подобием малой общины, где сохранение человеческого облика зависит от доверия, дисциплины и умения беречь слабого.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Тюрин показан не формальным начальником, а человеком практической справедливости: он умеет распределять работу так, чтобы бригада не сломалась под давлением нормы.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коллектива действуют взаимовыручка, молчаливое понимание и ответственность за общую судьбу; это редкий порядок, возникший не по закону, а по необходимости.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Тюрин и бригада как модель малой общины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которая звучит как свидетельство
</a:t>
            </a:r>
            <a:pPr algn="ctr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пишет короткими, плотными фразами, не размывая смысл эмоциональными украшениями. За счёт бытовых деталей — холода, хлеба, инструмента, очереди — лагерная жизнь видится почти физически, как реальность, которую невозможно придумать.
</a:t>
            </a:r>
            <a:endParaRPr lang="en-US" sz="987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 и нравственная глубина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персонажей живыми и узнаваемыми: они говорят так, как говорят люди, привыкшие к тяжёлым условиям. Эта простота не обедняет текст, а, наоборот, усиливает его правдивость и подчёркивает внутреннюю цену каждого поступка.
</a:t>
            </a:r>
            <a:endParaRPr lang="en-US" sz="9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Солженицын строит язык повести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проявляются не отвлечённо, а в конкретных эпизодах лагерного дня: в очереди, на работе, в бараке и при делёжке пайки.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напряжёнными оказываются столкновения с системой и голодом: именно они постоянно проверяют нравственный выбор и человеческую устойчивость.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И. Солженицына «Один день Ивана Денисовича» (1962)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оппозиции повести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сохранённая ложка становится знаком личной независимости и остатка собственности в мире, где почти всё отнято.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Шухова одна личная вещь важнее формального имущества: она напоминает, что даже в лагере человек может удержать часть своего «я».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И. Солженицына «Один день Ивана Денисовича»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969" y="2228750"/>
            <a:ext cx="4141361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жизненные позиции воплощают ключевые герои лагерной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отвечает на лагерную реальность по-своему, и вместе они создают целую систему человеческих реакций — от достоинства до внутреннего слома.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И. Солженицына «Один день Ивана Денисовича»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функции в повести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лагерная среда формирует поведение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логике повести: от дефицита и страха к повседневным стратегиям выживания.
</a:t>
            </a:r>
            <a:endParaRPr lang="en-US" sz="2728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повести нарушила длительное молчание о лагерной системе и впервые для многих читателей открыла её не как абстракцию, а как прожитую человеческую реальность.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стала событием эпохи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 заключалась в достоверности: он воспринимался как свидетельство очевидца, где частная судьба была важнее официальных формулировок и идеологических схем.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1960-х годов это стало знаком новой честности: писатель больше не скрывает трагическую историю страны, а берёт на себя ответственность её назвать.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один день шире одной судьбы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Шухова показывает не только судьбу отдельного человека, но и опыт миллионов, чья жизнь оказалась сломана насилием, голодом и постоянным унижением.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утверждает, что достоинство возможно даже в нечеловеческих условиях, если человек хранит трудовую совесть, внутренний порядок и память о норме.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личная история героя становится обобщением: через неё видно, как человек способен сопротивляться злу без громких слов, но с нравственной твёрдостью.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не сдаёт внутреннюю меру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Солженицына соединяет точность наблюдения и нравственный смысл. В образе Шухова раскрывается тихая стойкость человека, который в нечеловеческом мире сохраняет достоинство, труд и внутреннюю свободу.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2026-05-20T02:19:09Z</dcterms:created>
  <dcterms:modified xsi:type="dcterms:W3CDTF">2026-05-20T02:19:09Z</dcterms:modified>
</cp:coreProperties>
</file>