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пользовательского интерфейса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UI связывает человека и программу через экраны, команды и обратную связь — и делает работу понятной.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определяет, насколько быстро вы понимаете программу и выполняете нужное действие. Банки, сайты, мобильные приложения и учебные сервисы используют UI как главный канал общения. Плохой интерфейс увеличивает ошибки, тормозит обучение и снижает эффективность.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интерфейсы в информатике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UI относятся окна, кнопки, меню, поля ввода, вкладки и иконки. Также важны подсказки, сообщения об ошибках и элементы навигации, которые направляют действия пользователя по сценарию.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пользовательский интерфейс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UI задаёт не только «как выглядит» программа, но и «в каком порядке» выполняются действия: что происходит после ввода данных, где система подтверждает результат и как ведёт пользователя дальше.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включает типографику и визуальные параметры: шрифты, цвета, отступы, размеры элементов и то, как они реагируют на нажатие или наведение.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как связь между человеком и программой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переводит намерение пользователя в команду компьютеру и возвращает результат в понятной форме. Обычно это цепочка: пользователь видит экран, отправляет данные, программа обрабатывает их и сообщает итог.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схему легко представить на примере входа: ввод имени и пароля, проверка данных, затем сообщение об успешном входе или ошибке. Становится видно, где возникают задержки, непонимание и неверные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разработки UI: анализ → сценарии → прототип → оформление → тестирование → улучшения.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до работающего интерфейса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и его сценарии работы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пользуется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 начинается с понимания аудитории: школьникам важны точные формулировки, предсказуемость действий и понятные названия разделов, без «догадок» и лишних вариантов.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запуска до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описывает последовательность шагов пользователя: открыть приложение, выбрать раздел, ввести данные и получить ответ. Это помогает связать интерфейс с логикой программы.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лишних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путь к цели, тем меньше фрустрации. В интерфейсе для учебных задач особенно важно сразу подсказывать следующий шаг и избегать повторных действий.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ориентация на 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должен быстро понимать структуру: что главное, что второстепенное и где искать нужную функцию. Тогда даже короткая сессия заканчивается нужным результатом.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1751896"/>
            <a:ext cx="3848986" cy="27112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хорошего интерфейса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удобства помогают превратить дизайн в рабочий инструмент: пользователь понимает экран, действует без лишних пауз и реже ошибается.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ясность, последовательность, обратная связь и доступность работают вместе, интерфейс снижает число ошибок и ускоряет освоение программы.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UX-практика; принципы удобства (в т.ч. рекомендации Nielsen Norman Group).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удобство интерфейса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читаемость обычно первыми определяют впечатление: пользователь быстрее понимает структуру экрана и находит нужное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улучшить навигацию и текст, снижается количество «проверок наугад», а остальные факторы помогают закрепить комфорт в повседневной работе.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модель для учебного сравнения факторов (без привязки к измерениям).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4,5:1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уровне контраста текст читается заметно лучше даже на сложных фонах.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WCAG 2.1: рекомендуемый коэффициент контрастности 4,5:1 для обычного текста.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— основа иерархии: если текст различим, пользователю проще отделять главное от второстепенного и быстрее принимать решения на экране.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Шрифты, цвет и иконки в интерфейсе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Типографика как опора читаемости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Типографика напрямую влияет на то, как быстро пользователь воспринимает информацию: важны размер шрифта, межстрочный интервал, длина строки и контраст текста с фоном. Когда чтение не требует усилий, снижается число ошибок.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иконки как смысловые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выделять главное действие, предупреждение или успешное завершение операции. Иконки становятся понятнее, если они поддержаны подписями и единым стилем, а визуальные акценты не спорят друг с другом.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ввода применяются для регистрации, поиска, оформления заказов и отправки данных. В хорошей форме количество полей ограничивают только нужной информацией, а подписи и подсказки формулируют однозначно и без двусмысленностей.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об ошибке должно пояснять, что именно введено неверно, и как исправить проблему: например, подсветить поле, указать требования к формату и дать конкретный следующий шаг. Это снижает число повторных попыток.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загрузки, подтверждение действия и автосохранение уменьшают тревожность пользователя. Человек понимает, что система «работает», и уверенно завершает процесс, даже если операция занимает время или связь нестабильна.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ввода, ошибки и обратная связь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проверок и подтверждений: от ввода до безопасного выполнения действия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интерфейс снижает вероятность ошибок пользователя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пользователи чаще всего сталкиваются с трудностями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там, где пользователю приходится много вводить или совершать переходы между экранами. Это помогает выбрать фокус для улучшений.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усиливать навигацию и поддержку ввода, число ошибочных действий обычно снижается быстрее, чем при точечных изменениях визуального оформления.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UX-опрос и протоколы наблюдений (оценка шкалой для демонстрации метода приоритизации), актуальные числа для конкретного проекта уточняются тестированием.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Доступный интерфейс учитывает различия в зрении, внимании и моторике. Важно обеспечить достаточный контраст текста и фона, крупные кликабельные области и предсказуемое поведение элементов при взаимодействии.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доступность строится на ясной структуре заголовков, логичной последовательности блоков и поддержке управления с клавиатуры. Для изображений нужен альтернативный текст, а для интерактивных элементов — понятные подписи.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технической точки зрения требования согласуются с рекомендациями WCAG 2.1: например, с принципами воспринимаемости и управляемости. Это полезно не только пользователям с ограничениями, но и всем, кто работает в разных условиях.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доступность встроена в дизайн и проверяется на ранних этапах, интерфейс становится устойчивее: снижается число ошибок из‑за неочевидных состояний, а обучение работе с системой занимает меньше времени.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интерфейса для разных пользователей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Прототипирование интерфейса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Низкодетализированный прототип: «кликабельность» без затрат
</a:t>
            </a:r>
            <a:pPr algn="l" indent="0" marL="0">
              <a:lnSpc>
                <a:spcPct val="100000"/>
              </a:lnSpc>
              <a:buNone/>
            </a:pPr>
            <a:r>
              <a:rPr lang="en-US" sz="33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создают схему интерфейса с минимальной графикой: где будет кнопка, что откроется после нажатия, как устроены переходы. Такой прототип особенно ценен для оценки навигации и понятности названий. Его можно быстро переработать по результатам обсуждений.
</a:t>
            </a:r>
            <a:endParaRPr lang="en-US" sz="93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макет: когда структура важнее цвета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берёте лист бумаги и быстро раскладываете элементы будущего экрана — кнопки, поля, подсказки. Это позволяет на раннем этапе проверить, насколько логично пользователь движется по шагам. Рисунок помогает команде говорить о смысле, а не о деталях.
</a:t>
            </a:r>
            <a:endParaRPr lang="en-US" sz="987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версия: проверяем, поймёт ли пользователь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3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прототип становится интерактивным, тестировщики пробуют выполнить задания так, как это сделал бы реальный человек. Команда оценивает понятность сценариев, корректность реакции элементов и отсутствие «тупиков». На этом этапе ошибки обходятся дешевле, чем после полноценной разработки.
</a:t>
            </a:r>
            <a:endParaRPr lang="en-US" sz="8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качество интерфейса после тестирования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итерациях чаще всего исправляют грубые проблемы структуры и навигации. Поэтому наблюдается быстрый рост удобства: пользователи меньше путаются и увереннее выполняют 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улучшения после нескольких кругов тестирования продолжают накапливаться, значит, команда не только устраняет симптомы, но и корректно уточняет требования. Итеративность превращает UX в контролируемый процесс.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тренда по итогам нескольких раундов юзабилити‑тестирования (пример для иллюстрации). Реальные значения зависят от проекта и фиксируются по протоколам экспериментов.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41548" y="1587736"/>
            <a:ext cx="286090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Метрики качества пользовательского интерфейса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метрики, их смысл и типовая трактовка. Такой набор помогает связать результаты тестов с конкретными решениями по улучшению экрана.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одновременно растут успешность и SUS и уменьшаются время и ошибки, изменения действительно улучшают пользовательский сценарий. Разрыв между метриками помогает локализовать проблему.
</a:t>
            </a:r>
            <a:endParaRPr lang="en-US" sz="1244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UX‑аналитики и тестирования интерфейсов (метрики применяются широко; точный порядок сбора данных зависит от метода).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разработки интерфейсов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в Figma / Sketch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создают макеты экранов и правила оформления: сетку, компоненты, состояния кнопок и поля. Дизайнер фиксирует логику визуальной иерархии, чтобы команда одинаково понимала требования.
</a:t>
            </a:r>
            <a:endParaRPr lang="en-US" sz="1265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Прототипы и проверки в Adobe XD или Miro
</a:t>
            </a:r>
            <a:pPr algn="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прототипы позволяют проверить сценарии и переходы до разработки. На досках (например, в Miro) удобно собирать обратную связь, согласовывать гипотезы и фиксировать договорённости по интерфейсу.
</a:t>
            </a:r>
            <a:endParaRPr lang="en-US" sz="1265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согласование реализации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библиотеки элементов ускоряют сборку и поддерживают единый стиль. Особенно важно синхронизировать работу дизайнера, разработчика и аналитика, чтобы логика, поведение и внешний вид соответствовали требованиям.
</a:t>
            </a:r>
            <a:endParaRPr lang="en-US" sz="12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Начинающие часто перегружают экраны: добавляют слишком много элементов, не оставляют воздуха, используют сложные визуальные акценты. В результате пользователь теряет ориентиры и дольше находит главное действие.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интерфейс оформляют «ради вида», не сверяясь с реальными действиями пользователей. Также забывают про мобильный экран: крупные элементы, удобная прокрутка и понятная навигация становятся критичными.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 при создании UI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распространённая ошибка — слишком мелкий шрифт и слабый контраст. Когда текст плохо читается, растёт время восприятия и увеличивается число ошибок при вводе, особенно на мобильных устройствах и при ярком свете.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хороший интерфейс сочетает логику, удобство и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пользовательский интерфейс строится на понимании задач человека, ясной структуре, продуманном визуальном оформлении, доступности и регулярном тестировании. Такой UI снижает ошибки, ускоряет освоение программы и делает цифровые продукты удобнее. 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2026-05-13T18:32:24Z</dcterms:created>
  <dcterms:modified xsi:type="dcterms:W3CDTF">2026-05-13T18:32:24Z</dcterms:modified>
</cp:coreProperties>
</file>