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Meine Fremdsprache — моя родная речь: почему языки важны в жизни школьника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 помогают семикласснику думать, учиться и понимать мир шире.
</a:t>
            </a:r>
            <a:endParaRPr lang="en-US" sz="3918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немецкий язык соединяет слова, правила, чтение, аудирование, говорение и письмо. Семиклассники уже сравнивают языки, замечают порядок слов, формы глаголов и учатся говорить о повседневных вещах.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7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ребёнок обычно слышит с раннего детства в семье и ближайшем окружении. На нём появляются первые слова, просьбы, вопросы и простые ответы.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связан с личным опытом, интонациями близких людей, семейными традициями, пословицами и праздниками. Через него ребёнок осваивает речь как часть жизни.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родной язык остаётся основой грамотности, мышления и понимания текстов. Он помогает свободно выражать мысли и точнее передавать чувства.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родной язык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 не является первым языком человека и обычно изучается позже, на уроках. Для российских школьников немецкий именно таков.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иностранный язык и почему немецкий относится к нему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идёт постепенно: сначала звучание и буквы, затем слова, фразы, правила и короткие тексты. Такой путь требует регулярной практики.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нужен для общения, чтения учебных материалов и выполнения заданий. Он помогает понимать реальные ситуации и простые диалоги.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немецкий школьник знакомится с культурой Германии, Австрии и Швейцарии, а также учится ориентироваться в международной языковой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и немецкий язык: различия и точки соприкосновения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языки различаются и что у них общего.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даёт естественную языковую базу, а немецкий расширяет опыт общения и помогает точнее сравнивать языковые явления.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лингвистики и методики преподавания иностранных языков.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словарный запас на уроках немецкого языка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росту словаря особенно ведут повторение, чтение вслух и короткие разговорные задания в разных темах.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дают устойчивый прирост словаря и делают речь семиклассника более уверенной.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презентации на основе школьной практики освоения лексики.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в семье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и повседневная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среди друзей школьник чаще говорит на родном языке: объясняет, просит, спорит, шутит и рассказывает о своём дне. Это язык привычного общения и близких эмоций.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немецкий язык нужен для ответов, чтения, перевода и коротких диалогов. Он включается в учебные ситуации, где важно говорить точнее и соблюдать правила.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семиклассник осваивает немецкий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путь от восприятия нового слова к самостоятельному использованию в речи.
</a:t>
            </a:r>
            <a:endParaRPr lang="en-US" sz="287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7032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0781" y="2528378"/>
            <a:ext cx="29925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36578"/>
            <a:ext cx="337500" cy="337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знание родного языка помогает учить немецкий
</a:t>
            </a:r>
            <a:endParaRPr lang="en-US" sz="2434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русского и немецкого языков помогает замечать артикли, формы глаголов и порядок слов. Ученику легче увидеть, где правила отличаются и почему возникает ошибка.
</a:t>
            </a:r>
            <a:pPr algn="ctr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языков
</a:t>
            </a:r>
            <a:endParaRPr lang="en-US" sz="984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языковые понятия
</a:t>
            </a:r>
            <a:pPr algn="r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помогает понять, что в любом языке есть слова, части речи, предложения и смысловые связи. Это облегчает изучение немецкой грамматики и терминов на уроке.
</a:t>
            </a:r>
            <a:endParaRPr lang="en-US" sz="1459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опора
</a:t>
            </a:r>
            <a:pPr algn="r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понятия — существительное, глагол, прилагательное, предлог, подлежащее и сказуемое — позволяют быстрее разбирать немецкие предложения и объяснять ошибки.
</a:t>
            </a:r>
            <a:endParaRPr lang="en-US" sz="1341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звучанию
</a:t>
            </a:r>
            <a:pPr algn="l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произношения развивает слух: школьник лучше различает новые звуки, ударение и интонацию. Так проще понимать речь на слух и повторять слова без искажения.
</a:t>
            </a:r>
            <a:endParaRPr lang="en-US" sz="1341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знает нормы родного языка, он быстрее замечает, где переносит привычное правило на немецкий. Это помогает исправлять типичные неточности ещё на этапе обучения.
</a:t>
            </a:r>
            <a:endParaRPr lang="en-US" sz="14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первых трудностей становится произношение звуков, которых нет в родном языке. Из-за этого ученику нужно больше слушать образец и повторять его вслух.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чаще всего возникают при изучении немецкого языка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сложно запомнить артикли der, die, das и формы сильных и слабых глаголов. Такие элементы требуют не только заучивания, но и постоянного повторения в речи.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вызывает порядок слов в немецком предложении, особенно в вопросах и с глаголом. Если переносить правила родного языка, появляются типичные ошибки.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дословный перевод устойчивых выражений и похожих слов. Внешнее сходство не гарантирует одинаковый смысл, поэтому важно проверять значение в контексте.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запоминать немецкие слова и фразы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чередовать устные и письменные упражнения, чтобы слово встречалось в разных контекстах и легче переходило в активный словарь.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регулярность и сочетание нескольких приёмов; интервалы повторения помогают удерживать слова дольше.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принципам интервального повторения и школьной практике изучения лексики.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русском и немецком языках встречаются интернациональные слова, общие корни и похожие формы, но внешнее сходство не гарантирует одинакового значения. Особенно осторожно нужно обращаться с «ложными друзьями переводчика».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и разные слова в русском и немецком языках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точного понимания важно учитывать контекст и устойчивые выражения. Немецкая фраза часто переводится не по словам, а целиком, поэтому буквальный перевод может исказить смысл предложения.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немецкий язык нужен школьнику в повседневной жизни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 каких ситуациях семиклассник чаще всего использует немецкий язык и какие действия он выполняет.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нужен не только на уроке: он встречается в учёбе, интернете и досуге, поэтому польза от него заметна каждый день.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немецкого языка и повседневные учебные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57750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39000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57750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как часть личности и семейной памяти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дома
</a:t>
            </a:r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связан с привычной семейной речью, ласковыми обращениями и интонациями, которые создают чувство близости и безопасности в повседневном общении.
</a:t>
            </a:r>
            <a:endParaRPr lang="en-US" sz="1202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родной язык передаются семейные истории, традиции, пословицы и шутки. Он помогает понимать старших и сохранять общую память семьи.
</a:t>
            </a:r>
            <a:endParaRPr lang="en-US" sz="1388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родном языке легче передавать оттенки эмоций, просьбы и переживания. Поэтому он помогает не только говорить, но и по-настоящему быть понятым.
</a:t>
            </a:r>
            <a:endParaRPr lang="en-US" sz="127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родной язык ослабевает, человеку труднее удерживать связь с семейной культурой, текстами и привычками, которые формируют его личную идентичность.
</a:t>
            </a:r>
            <a:endParaRPr lang="en-US" sz="12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ситуациях семиклассник чаще всего встречает немецкий язык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ученик использует язык вне урока, тем естественнее для него становятся знакомые слова и выражения.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школьную и цифровую среду: именно там немецкий язык чаще всего входит в повседневный опыт ученика.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типичных учебных ситуаций семиклассника.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родной и немецкий язык помогают друг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знание одного языка поддерживает освоение другого через сравнение, анализ и перевод.
</a:t>
            </a:r>
            <a:endParaRPr lang="en-US" sz="255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Когда ученик понимает язык в реальных материалах, он легче замечает, как по-разному люди говорят о школе, семье, отдыхе и вежливом общении.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Немецкий язык открывает школьнику доступ к литературе, песням, праздникам и повседневной жизни стран, где он используется. Через тексты и переводы культура становится ближе и понятнее.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Сопоставление традиций помогает увидеть и общие черты, и различия без противопоставления. Это развивает уважение к своей культуре и интерес к культуре других стран.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как культурный мост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развиваются при изучении немецкого языка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продвижение особенно заметно, когда ученик регулярно повторяет материал и применяет его в небольших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языка развивает не один навык, а сразу несколько: понимание, речь, письмо и учебную уверенность.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наблюдениям школьного курса немецкого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языковой маршрут семиклассника
</a:t>
            </a:r>
            <a:endParaRPr lang="en-US" sz="3084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Удобно двигаться маленькими шагами: выучить несколько новых слов, повторить артикли, прочитать мини-текст и попробовать короткий диалог. Такой план делает учёбу понятной и посильной.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Полезно отмечать даже небольшие успехи за неделю: правильно услышанное слово, точный ответ, удачное упражнение. Регулярность помогает заметить прогресс и не терять мотивацию.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языка — больше возможностей для мысли и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сохраняет семейные корни, а немецкий расширяет кругозор и помогает учиться точнее, увереннее и самостоятельнее. Вместе они делают мир школьника шире и богаче.
</a:t>
            </a:r>
            <a:endParaRPr lang="en-US" sz="372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2026-05-25T02:03:29Z</dcterms:created>
  <dcterms:modified xsi:type="dcterms:W3CDTF">2026-05-25T02:03:29Z</dcterms:modified>
</cp:coreProperties>
</file>