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Technical Problems and Responding: навыки английского языка для 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сообщать о сбое и отвечать на него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сбои случаются в школьных сервисах, мессенджерах и на онлайн-уроках. Умение кратко описать проблему, уточнить детали и вежливо ответить помогает быстрее получить помощь и избежать недоразумений.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counts as a technical problem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подключения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техническим проблемам относятся ситуации, когда не работает интернет, прерывается связь или устройство не может подключиться к сети. В английском это часто описывают как does not connect или connection is lost.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невозможно войти в аккаунт, открыть файл или получить доступ к платформе, это тоже технический сбой. Для таких случаев подходят формулировки cannot log in, access is denied и failed to open.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Зависание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программа перестаёт отвечать, экран не обновляется или приложение закрывается само, важно отметить, повторяется ли ошибка. Типичные выражения: keeps crashing, freezes, the screen is frozen.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может быть связана с камерой, микрофоном, звуком, печатью или обновлением. Тогда полезно указать, что именно не работает: the camera does not work, the update failed, sound is missing.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вроде Error 403 или 503 помогают быстрее понять источник неполадки. Важно записать точную формулировку, потому что даже небольшое отличие в тексте ошибки может изменить способ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reporting technical problems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нужно включать в сообщение на английском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сообщение содержит факты, которые помогают быстрее понять причину сбоя и предложить правильный шаг.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указаны устройство, время, сообщение об ошибке и уже предпринятые действия, тем проще и быстрее найти решение.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сообщения о проблеме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лучше начинать спокойно и нейтрально, обращаясь к адресату по правилам вежливости. Это задаёт деловой тон и делает текст более понятным для учителя, поддержки или одноклассника.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назовите основную проблему в одном-двух предложениях: что именно не работает и где. Формулировка должна быть прямой и точной, без лишних деталей и эмоциональных оценок.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укажите время сбоя, устройство, приложение и точный код ошибки, если он есть. Такие факты помогают отличить случайный сбой от повторяющейся технической неполадки.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пробовали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уже перезапустили браузер, обновили страницу или проверили интернет, обязательно напишите об этом. Это показывает, что простые решения были проверены, и экономит время ответа.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сообщение чёткой просьбой: уточнить причину, подсказать следующий шаг или проверить систему. Хорошее окончание делает обращение законченным и помогает быстрее получить практический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сообщения о технической проблеме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сначала факты, затем проверка, после этого обращение и подтверждение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в английском сообщении и ответе
</a:t>
            </a:r>
            <a:endParaRPr lang="en-US" sz="1583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сообщение опирается на спокойные конструкции, которые звучат уважительно и делово. Формулы вроде Could you please… и Please let me know помогают попросить о помощи без давления.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 you for your help и I would appreciate it if… показывают, что вы цените время собеседника. Такой тон особенно важен в переписке с учителем или службой поддержки.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команды, обвинения, чрезмерные восклицания и текст заглавными буквами создают впечатление конфликта. В технической переписке это замедляет ответ и мешает сосредоточиться на сути проблемы.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как часть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polite request и rude demand важна не меньше грамматики. Вежливая форма делает сообщение профессиональным, а также повышает вероятность быстрого и точного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материалам урока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замедляет решение проблемы
</a:t>
            </a:r>
            <a:pPr algn="l" indent="0" marL="0">
              <a:lnSpc>
                <a:spcPct val="120000"/>
              </a:lnSpc>
              <a:buNone/>
            </a:pPr>
            <a:r>
              <a:rPr lang="en-US" sz="25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конкретики вынуждает задавать дополнительные вопросы и проверять несколько версий сбоя. Особенно мешает, когда одно сообщение объединяет сразу несколько разных неполадок.
</a:t>
            </a:r>
            <a:pPr algn="l" indent="0" marL="0">
              <a:lnSpc>
                <a:spcPct val="150041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задержку вызывает неполное описание: без времени, кода ошибки и устройства проблему трудно воспроизвести и быстро устранить.
</a:t>
            </a:r>
            <a:endParaRPr lang="en-US" sz="19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сообщение о проблеме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Подтвердить получение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 должен показать, что обращение замечено и принято в работу. Подходят формулы We have received your message и We are checking the issue.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Закрыть или передать дальше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найдено, ответ благодарит пользователя и подтверждает исправление. Если сбой повторяется, сообщение передаётся дальше вместе с новыми наблюдениями и временем повторной ошибки.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Дать 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сообщают, что делать дальше: проверить соединение, подождать несколько минут или повторить действие. Важно указать срок, ответственного и способ связи при сохранении проблемы.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64764"/>
            <a:ext cx="4813500" cy="2980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формулировки на английском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technical support communication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в технической переписке точность и вежливость работают вместе и влияют на качество ответа.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формулировка одновременно сообщает действие и сохраняет уважительный тон, тогда как плохая фраза звучит резко и не помогает решить проблему.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с деталями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экрана помогает сразу увидеть код ошибки, название приложения и момент сбоя. Если в сообщении есть выделенные поля с временем и устройством, специалисту легче воспроизвести ситуацию и не задавать лишних вопросов.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запись вместо догадок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повреждённого кабеля или короткая запись экрана показывают проблему лучше длинного объяснения. Такие материалы особенно полезны, когда ошибка появляется не всегда и исчезает после перезапуска или обновления страницы.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 об устройстве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приложения, название браузера и статус Wi‑Fi часто подсказывают причину неполадки. Для школьника важно прикрепить файл сразу вместе с текстом обращения, чтобы ответ был быстрым, точным и по делу.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Доказательства, которые помогают быстрее найти проблему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чего стоит избегать в сообщениях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«не работает» не помогают понять, что именно произошло. Лучше указать, какое приложение, функция или устройство дали сбой и когда это началось.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жалобы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времени и устройства трудно связать проблему с обновлением, входом в аккаунт или изменением сети. Конкретика экономит время и делает сообщение полезным.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 и места сбоя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тексте описаны звук, вход и загрузка файла, ответить быстро почти невозможно. Каждую неполадку лучше отделять и сообщать последовательно.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нескольких проблем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Обвинения, жаргон и ошибки в тексте мешают понять просьбу. Вежливый и аккуратный английский помогает получить помощь быстрее и без дополнительных уточнений.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или небрежный тон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свойств каналов общения по заданному описанию презентации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обращения и их 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канала зависит от срочности, объёма деталей и необходимости сохранить историю переписки.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и тикет-система лучше подходят для отслеживания решения, а email удобнее для подробного описания. Звонок быстрее, но хуже сохраняет точные данные.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ответ службы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описанному сценарию поддержки и уточнения проблемы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проверить после устранения сбоя, чтобы убедиться, что проблема исчезла полностью.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исправления помогает понять, восстановилась ли работа всех основных сервисов и не остались ли скрытые ошибки.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функций из описания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сильное сообщение и ответ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сообщение указывает устройство, время и код ошибки. Такая информация сразу задаёт контекст и позволяет поддержке быстрее определить источник сбоя.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 том, что браузер уже был перезапущен, показывает: простые шаги проверены. Это помогает не предлагать очевидные решения повторно.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поддержки подтверждает получение обращения, избегает обвинений и предлагает понятный следующий шаг. Такой тон создаёт ощущение контроля и профессионализма.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повторить попытку через десять минут звучит конкретно и спокойно. Ученик понимает, что делать дальше, и может сообщить о результате без лишних вопросов.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07036"/>
            <a:ext cx="4534800" cy="30209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Шаблон, составленный по материалам презентации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обращения в поддержку на английском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шаблон помогает быстро собрать письмо без повторов и лишних деталей.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поле отвечает на свой вопрос и делает обращение понятным. Такой формат сокращает время на уточнения и помогает ученику писать структурированно.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приоритетов из описания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технических обращений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приоритет, тем быстрее требуется первый ответ и начало проверки.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обращения связаны с потерей доступа и риском данных, а низкий приоритет относится к мелким неудобствам. Это помогает распределять время и ресурсы.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качественного сообщения и ответа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Конкретность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сообщение называет устройство, ошибку и время сбоя без расплывчатых формулировок. Конкретика помогает быстро понять, что именно нужно проверить, и уменьшает число уточняющих вопросов.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подробности затрудняют чтение и скрывают главное. Краткий текст оставляет только факты, которые действительно нужны для диагностики и следующего шага.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должна позволять проверить проблему на практике: повторяется ли ошибка, зависит ли она от устройства, исчезает ли после перезапуска или обновления.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Вежливый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подтверждает получение обращения, обозначает срок и предлагает действие. Спокойный тон и ясные инструкции делают переписку профессиональной и полезной.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379410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 переписки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обе стороны фиксируют результат: solved, needs monitoring или escalated. Это сохраняет историю обращения и помогает при повторном сбое не начинать всё сначала.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вежливость и ясный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сообщать о сбое и отвечать на него на английском языке развивает цифровую грамотность, дисциплину речи и уверенность в реальных школьных и бытовых ситуациях.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2026-05-31T14:36:53Z</dcterms:created>
  <dcterms:modified xsi:type="dcterms:W3CDTF">2026-05-31T14:36:53Z</dcterms:modified>
</cp:coreProperties>
</file>