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75" y="2729242"/>
            <a:ext cx="9144000" cy="241101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76250" y="476538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конфигурация планет и условия их видимости
</a:t>
            </a:r>
            <a:endParaRPr lang="en-US" sz="3212" dirty="0"/>
          </a:p>
        </p:txBody>
      </p:sp>
      <p:sp>
        <p:nvSpPr>
          <p:cNvPr id="5" name="Text 1"/>
          <p:cNvSpPr txBox="1"/>
          <p:nvPr/>
        </p:nvSpPr>
        <p:spPr>
          <a:xfrm>
            <a:off x="2948850" y="180001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425500" y="156029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планет относительно Земли и Солнца влияет на их видимость и наблюдения.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91108" y="0"/>
            <a:ext cx="4450333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455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основы планетных конфигураций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525725"/>
            <a:ext cx="38661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Планеты движутся по эллиптическим орбитам вокруг Солнца, меняя видимость в зависимости от положения относительно Земли. Понятия элонгации и конфигурации появились вместе с гелиоцентрической моделью и сегодня служат ключом к анализу планетных наблюдений.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модель и планетарная видимость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Гелиоцентрическая модель определяет Солнце центром системы, вокруг которого обращаются планеты по эллиптическим орбитам, задавая условия для их наблюдения с Земли.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Элементы орбиты — радиус, эксцентриситет и наклон — влияют на расстояние и яркость планеты в момент наблюдения, формируя видимые характеристики.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Конфигурация планеты — это взаимное расположение Земли, планеты и Солнца, которое определяет угловое положение и возможность её наблюдения на небосводе.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планеты: различия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планеты, такие как Меркурий и Венера, находятся внутри орбиты Земли и имеют ограниченные угловые расстояния от Солнца, что сказывается на их видимости.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планеты расположены за орбитой Земли — Марс и дальше. Их конфигурации включают противостояния и соединения, определяющие длительность и яркость видимости.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80000" y="180000"/>
            <a:ext cx="7236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Конфигурации внутренних планет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1800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Нижнее соединение — планета располагается между Землёй и Солнцем, обычно недоступна для наблюдения из-за близости к солнечному диску.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2412412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 соединение происходит, когда планета и Солнце находятся по одну сторону от Земли, что также снижает видимость объекта.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4644800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Западная элонгация — максимальное угловое удаление планеты на западе от Солнца, при котором наблюдать её лучше утром перед восходом солнца.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6877187" y="2070225"/>
            <a:ext cx="20868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Восточная элонгация — максимальный угол на востоке, когда планету удобно увидеть вечером после захода солнца. Для Венеры она достигает около 48°, для Меркурия 18-28°.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Конфигурации внешних планет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398400" y="2263862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— планета находится напротив Солнца относительно Земли, максимально ярко видна всю ночь и обладает большим видимым диском.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98400" y="326488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означает расположение планеты за Солнцем, когда она становится невидимой. Квадратуры — положение под прямым углом к Солнцу, часто сопровождается уникальными световыми эффектами.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675700"/>
            <a:ext cx="4372200" cy="126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11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элонгация Венеры, определяющая её наибольшую угловую дистанцию от Солнца и уровень наблюдаемости.
</a:t>
            </a:r>
            <a:endParaRPr lang="en-US" sz="2011" dirty="0"/>
          </a:p>
        </p:txBody>
      </p:sp>
      <p:sp>
        <p:nvSpPr>
          <p:cNvPr id="7" name="Text 1"/>
          <p:cNvSpPr txBox="1"/>
          <p:nvPr/>
        </p:nvSpPr>
        <p:spPr>
          <a:xfrm>
            <a:off x="5286300" y="1835850"/>
            <a:ext cx="3677700" cy="147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Элонгация измеряет угловое расстояние между планетой и Солнцем, влияя на время и место видимости планеты на небосводе.
</a:t>
            </a:r>
            <a:endParaRPr lang="en-US" sz="1122" dirty="0"/>
          </a:p>
        </p:txBody>
      </p:sp>
      <p:sp>
        <p:nvSpPr>
          <p:cNvPr id="8" name="Text 2"/>
          <p:cNvSpPr txBox="1"/>
          <p:nvPr/>
        </p:nvSpPr>
        <p:spPr>
          <a:xfrm>
            <a:off x="527250" y="4092537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справочники по планетарной динамике
</a:t>
            </a:r>
            <a:endParaRPr lang="en-US" sz="822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214452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48°
</a:t>
            </a:r>
            <a:endParaRPr lang="en-US" sz="72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259" y="1058850"/>
            <a:ext cx="8781482" cy="3476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840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Сценарии видимости планет: схема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652300"/>
            <a:ext cx="8784000" cy="2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 определения видимости согласно типу планеты и конфигурации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40563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Меркурия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2251713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Меркурий наблюдается короткими интервалами сразу после захода или непосредственно перед рассветом, что обусловлено его близостью к Солнцу и небольшими угловыми расстояниями.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3252738"/>
            <a:ext cx="36195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продолжительность и качество видимости влияют наклон орбиты Меркурия относительно эклиптики и угол над горизонтом, часто затрудняя наблюдения из-за атмосферных условий.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50" y="2440593"/>
            <a:ext cx="4316100" cy="22465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7850" y="2440593"/>
            <a:ext cx="4316100" cy="224656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Вечерняя и утренняя звезда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известна как «вечерняя звезда», ярко сияющая на западе после заката, а также как «утренняя звезда», видна в предрассветные часы на востоке. Она превосходит по блеску большинство небесных объектов.
</a:t>
            </a:r>
            <a:endParaRPr lang="en-US" sz="1202" dirty="0"/>
          </a:p>
        </p:txBody>
      </p:sp>
      <p:sp>
        <p:nvSpPr>
          <p:cNvPr id="7" name="Text 1"/>
          <p:cNvSpPr txBox="1"/>
          <p:nvPr/>
        </p:nvSpPr>
        <p:spPr>
          <a:xfrm>
            <a:off x="4647850" y="900200"/>
            <a:ext cx="4089600" cy="139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яркость и продолжительность видимости
</a:t>
            </a:r>
            <a:pPr algn="l" indent="0" marL="0">
              <a:lnSpc>
                <a:spcPct val="115000"/>
              </a:lnSpc>
              <a:buNone/>
            </a:pPr>
            <a:r>
              <a:rPr lang="en-US" sz="809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48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максимальных элонгациях Венера остаётся видимой более четырёх часов, демонстрируя наивысшую яркость среди планет. Это делает её главным объектом для наблюдателей-астрономов.
</a:t>
            </a:r>
            <a:endParaRPr lang="en-US" sz="1202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786525"/>
            <a:ext cx="812700" cy="177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180000"/>
            <a:ext cx="8784000" cy="52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Видимость Венеры
</a:t>
            </a:r>
            <a:endParaRPr lang="en-US" sz="221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астрономических наблюдений и эфемерид,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Максимальные элонгации Меркурия и Венеры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элонгация увеличивает время видимости планеты на небосклоне, расширяя возможности наблюдений при минимальном влиянии солнечного блика.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Венера обладает значительно большей максимальной элонгацией, что обеспечивает ей лучшую видимость по сравнению с Меркурием из-за большего углового удаления от Солнца.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01168" y="0"/>
            <a:ext cx="474166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4032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Противостояние: главное условие видимости внешних планет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071003"/>
            <a:ext cx="3619500" cy="100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против Солнца и влияние на видимость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7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Противостояние происходит, когда внешняя планета находится напротив Солнца относительно Земли. В это время она восходит вечером и заходит утром, становясь видимой всю ночь без помех солнечного света.
</a:t>
            </a:r>
            <a:endParaRPr lang="en-US" sz="1171" dirty="0"/>
          </a:p>
        </p:txBody>
      </p:sp>
      <p:sp>
        <p:nvSpPr>
          <p:cNvPr id="7" name="Text 3"/>
          <p:cNvSpPr txBox="1"/>
          <p:nvPr/>
        </p:nvSpPr>
        <p:spPr>
          <a:xfrm>
            <a:off x="180000" y="3246503"/>
            <a:ext cx="3619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Максимальная яркость и длительность наблюдений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период противостояния планета достигает максимальной яркости и видимого размера, что создает оптимальные условия для наблюдений как невооружённым глазом, так и с помощью оптических приборов.
</a:t>
            </a:r>
            <a:endParaRPr lang="en-US" sz="111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Соединение и невидимость планет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270925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соединении внешняя планета скрывается за Солнцем, становясь недоступной для наблюдений минимум на несколько недель из-за близости к блеску звезды.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24289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планеты при нижнем соединении расположены между Землей и Солнцем, что ограничивает их наблюдаемость из-за слабой видимой яркости и близости к солнечному диску.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180000" y="3214873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Верхнее соединение внутренних планет ставит их за Солнцем, вследствие чего они временно исчезают с ночного неба, теряя видимость на несколько дней или недель.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26075" y="1758908"/>
            <a:ext cx="5037900" cy="19262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основных конфигураций планет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480161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представлены планеты, характерные конфигурации и периоды наибольшей видимости, отражающие особенности их орбитального положения относительно Земли и Солнца.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846128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видимости планеты напрямую зависит от её орбитального расположения, определяющего оптимальные периоды для наблюдений в году.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926075" y="4042304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Астрономические каталоги и эфемериды, 2024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819562" y="953487"/>
            <a:ext cx="4981200" cy="11869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19599" y="2252692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19599" y="3551885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132135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противостояния Марса
</a:t>
            </a:r>
            <a:pPr algn="l" indent="0" marL="0">
              <a:lnSpc>
                <a:spcPct val="115000"/>
              </a:lnSpc>
              <a:buNone/>
            </a:pPr>
            <a:r>
              <a:rPr lang="en-US" sz="624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Каждые 26 месяцев Марс достигает противостояния, становясь ярким красноватым объектом ночного неба. Этот период привлекает астрономов благодаря улучшению видимости и детальной разборке поверхности с помощью телескопов.
</a:t>
            </a:r>
            <a:endParaRPr lang="en-US" sz="971" dirty="0"/>
          </a:p>
        </p:txBody>
      </p:sp>
      <p:sp>
        <p:nvSpPr>
          <p:cNvPr id="8" name="Text 1"/>
          <p:cNvSpPr txBox="1"/>
          <p:nvPr/>
        </p:nvSpPr>
        <p:spPr>
          <a:xfrm>
            <a:off x="180050" y="2431363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в ночное время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Юпитер максимально яркий и видимый всю ночь во время противостояния, которое происходит примерно каждые 13 месяцев. Это позволяет наблюдать его спутники и атмосферные полосы даже в любительские телескопы.
</a:t>
            </a:r>
            <a:endParaRPr lang="en-US" sz="1043" dirty="0"/>
          </a:p>
        </p:txBody>
      </p:sp>
      <p:sp>
        <p:nvSpPr>
          <p:cNvPr id="9" name="Text 2"/>
          <p:cNvSpPr txBox="1"/>
          <p:nvPr/>
        </p:nvSpPr>
        <p:spPr>
          <a:xfrm>
            <a:off x="180050" y="3730556"/>
            <a:ext cx="3493200" cy="82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и кольца в противостоянии
</a:t>
            </a:r>
            <a:pPr algn="l" indent="0" marL="0">
              <a:lnSpc>
                <a:spcPct val="115000"/>
              </a:lnSpc>
              <a:buNone/>
            </a:pPr>
            <a:r>
              <a:rPr lang="en-US" sz="67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2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Сатурн в период противостояния ярко освещён и виден всю ночь, что дает лучшие условия для наблюдения его знаменитых колец и крупнейших спутников из-за максимальной удаленности от Солнца.
</a:t>
            </a:r>
            <a:endParaRPr lang="en-US" sz="1043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4775075"/>
            <a:ext cx="812700" cy="18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84000" cy="5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Марс, Юпитер и Сатурн: примеры видимости
</a:t>
            </a:r>
            <a:endParaRPr lang="en-US" sz="22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0000" y="1431874"/>
            <a:ext cx="5037900" cy="24832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3993743"/>
            <a:ext cx="5037900" cy="1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Эфемериды планет, NASA, 2024
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80000"/>
            <a:ext cx="78576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Средние периоды между противостояниями внешних планет
</a:t>
            </a:r>
            <a:endParaRPr lang="en-US" sz="2412" dirty="0"/>
          </a:p>
        </p:txBody>
      </p:sp>
      <p:sp>
        <p:nvSpPr>
          <p:cNvPr id="7" name="Text 2"/>
          <p:cNvSpPr txBox="1"/>
          <p:nvPr/>
        </p:nvSpPr>
        <p:spPr>
          <a:xfrm>
            <a:off x="5591700" y="1431589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быстрее разница в орбитальных скоростях Земли и планеты, тем чаще происходят противостояния и яркая видимость планеты на небосклоне.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4"/>
          <p:cNvSpPr txBox="1"/>
          <p:nvPr/>
        </p:nvSpPr>
        <p:spPr>
          <a:xfrm>
            <a:off x="5591700" y="2797556"/>
            <a:ext cx="3372300" cy="111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Марс противостоит реже из-за более длительной орбиты, а Юпитер и Сатурн имеют более частые и предсказуемые периоды яркой видимости.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73392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Исключения и редкие явления: петли планет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180000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Ретроградное движение внешних планет выглядит как петли на небесной сфере, вызванное разной скоростью обращения Земли и планеты вокруг Солнца в определённые периоды.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80000" y="2725898"/>
            <a:ext cx="46827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Петлеобразные движения происходят преимущественно вблизи противостояния, предоставляя уникальные возможности для анализа орбитальных параметров и взаимного расположения планет.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3581081" y="1689900"/>
            <a:ext cx="3194100" cy="85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явление подтверждает гелиоцентрическую модель и помогает астрономам изучать динамику орбит без прямого наблюдения движения планет осознанию перспективы.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884700" cy="71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атмосферы на видимость планет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180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Атмосферные явления, такие как облачность и пыль, дестабилизируют прозрачность воздуха и ухудшают качество наблюдений, особенно при низком положении планеты над горизонтом.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3171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Световое загрязнение городов значительно снижает видимость ночных объектов, требуя выбирать места с минимальной искусственной освещённостью для астрономических наблюдений.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6162000" y="2142550"/>
            <a:ext cx="2802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Толщина атмосферы при низких углах наблюдения увеличивается, ослабляя видимость и вызывая искажения изображения, что необходимо учитывать при планировании наблюдательных сессий.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" y="0"/>
            <a:ext cx="354620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4500" y="180000"/>
            <a:ext cx="52194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советы по наблюдению планет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4698975"/>
            <a:ext cx="812700" cy="26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3962900" y="19926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специализированных приложений и звездных карт помогает точно определить время и расположение планет на небе, оптимизируя процессы наблюдения и обеспечивая лучшие результаты.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962900" y="3047976"/>
            <a:ext cx="36195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оптических приборов, таких как бинокли и телескопы, значительно увеличивает детализацию, позволяя рассмотреть фазы Венеры или детали диска Марса при благоприятных условиях.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76250" y="1444443"/>
            <a:ext cx="63915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67" b="1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ключевые факторы успешных наблюдений
</a:t>
            </a:r>
            <a:endParaRPr lang="en-US" sz="3067" dirty="0"/>
          </a:p>
        </p:txBody>
      </p:sp>
      <p:sp>
        <p:nvSpPr>
          <p:cNvPr id="4" name="Text 1"/>
          <p:cNvSpPr txBox="1"/>
          <p:nvPr/>
        </p:nvSpPr>
        <p:spPr>
          <a:xfrm>
            <a:off x="2425500" y="2677079"/>
            <a:ext cx="4293000" cy="97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66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конфигураций планет и условий наблюдения вместе с учётом орбитальных и атмосферных факторов позволяет эффективно планировать и проводить качественные астрономические наблюдения.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2026-05-08T06:32:30Z</dcterms:created>
  <dcterms:modified xsi:type="dcterms:W3CDTF">2026-05-08T06:32:30Z</dcterms:modified>
</cp:coreProperties>
</file>