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Наркомания и токсикомания: угроза здоровью, безопасности и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распознать опасность и защитить себя.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быстро растёт, а нервная система ещё развивается, поэтому вред веществ проявляется быстрее и тяжелее. Важно уметь замечать риск, не поддаваться давлению и принимать безопасные решения.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9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Наркомания — это зависимость от психоактивных веществ, которые меняют работу мозга, поведение и восприятие окружающего мира.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наркомания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характерны сильная тяга к веществу, потеря контроля над употреблением и необходимость со временем увеличивать дозу для прежнего эффекта.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приёмы постепенно ухудшают сон, память, учёбу и отношения с близкими, а зависимость может закрепиться незаметно для самого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Токсикомания связана с вдыханием паров или использованием веществ, которые не предназначены для этого: клея, растворителей, красок, бензина, аэрозолей и газа.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токсикомания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лёгкие такие вещества очень быстро попадают в кровь и почти сразу воздействуют на мозг, резко нарушая поведение и координацию движений.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эпизод может привести к тяжёлому отравлению, потере сознания, судорогам, удушью и опасному нарушению дыхания.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590539"/>
            <a:ext cx="4037700" cy="27135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вред и особенности каждого вида опасного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вызывают зависимость и вредят мозгу и внутренним органам, а токсикомания особенно опасна доступностью бытовых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Наркомания и токсикомания: сходства и различия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могут попасть в организм через рот, нос, уколы или при вдыхании паров. После этого они быстро разносятся кровью по всему телу.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попадают в организм и почему это опасно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страдает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страдает мозг: нарушается передача сигналов между нервными клетками. Из-за этого ухудшаются память, внимание, речь, координация и способность оценивать риск.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риск часто возникает не из-за осознанного решения, а из-за давления, интереса и недооценки 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 — любопытство и влияние компании; значит, профилактика должна развивать умение отказываться и распознавать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учебному материалу ОБЗР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первого употребления у подростков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редкая проба постепенно превращается в устойчивую зависимость.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74081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84916"/>
            <a:ext cx="243773" cy="195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употребления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становится скрытным, раздражительным или резко меняет настроение. Исчезает интерес к привычным делам, а общение с семьёй и друзьями заметно ухудшается.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появиться покраснение глаз, странный запах от одежды или дыхания, кашель, сонливость, чрезмерное возбуждение и неустойчивая походка.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появляются пропуски уроков, снижаются оценки, труднее сосредоточиться и запоминать материал. Это нередко замечают раньше, чем сам подросток признаёт проблему.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Исчезают вещи и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пропадать мелкие суммы, личные вещи или школьные принадлежности. Такой признак особенно тревожен, если он сочетается с секретностью и частыми оправданиями.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дома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близкие чаще замечают обманы, ссоры и уход от разговора. Меняется круг общения, а прежние интересы постепенно уступают место рискованному поведению.
</a:t>
            </a:r>
            <a:endParaRPr lang="en-US" sz="14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одного органа быстро отражается на работе всего организма, поэтому последствия редко бывают изолированными.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уязвимые системы — мозг и сердце; именно они сильнее всего влияют на мышление, поведение и жизненно важные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страдают сильнее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нарушают работу мозга: человеку становится труднее запоминать, сосредотачиваться и быстро думать. Из-за этого падает успеваемость, а обычные задания требуют намного больше сил и времени.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мозг и психику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и эмоциональное состояние: появляются тревога, раздражительность, резкие перепады настроения, а иногда — депрессия, страх и вспышки агрессии. Подростку сложнее спокойно общаться и контролировать себя.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вызывают галлюцинации, спутанность мыслей и потерю критического отношения к происходящему. В таком состоянии человек хуже понимает опасность своих поступков и может принять рискованное решение.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это особенно опасно, потому что мозг ещё развивается. Страдают обучение, общение со сверстниками, интерес к любимым делам и формирование привычек, важных для будущей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 сердца, дыхания и печени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заставляют сердце работать с перегрузкой: учащается пульс, нарушается ритм, сужаются сосуды. Из-за этого ткани получают меньше кислорода, а риск внезапного ухудшения состояния растёт.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вдыхании паров страдают дыхательные пути и лёгкие. Появляются кашель, одышка, раздражение слизистых, а при тяжёлом отравлении возможно угнетение дыхания и опасная нехватка кислорода.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Попадая в кровь, токсины быстро разносятся по организму и поражают сразу несколько систем. Особенно страдают те органы, которые должны перерабатывать и выводить вредные вещества.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токсины, поэтому при повторном воздействии испытывает постоянную нагрузку. Со временем её работа нарушается, и организму становится труднее справляться с ядовитыми веществами.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отравление часто становится началом более длительных проблем со здоровьем, учёбой и отношениями с окружающими.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 долгосрочные последствия сопоставимы по тяжести: даже один эпизод может привести к стойкому вреду.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«Наркомания и токсикомания. Их последствия для здоровья»; количественная оценка отражает число перечисленных последствий.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 долгосрочные последствия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 — это состояние, при котором количество вещества становится опасным для жизни. Организм уже не справляется с нагрузкой, и признаки ухудшения могут развиваться очень быстро.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 и тяжёлое отравление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токсикомании особенно опасны удушье, аритмия и остановка дыхания. Человек может внезапно потерять сознание, а без помощи взрослых и врачей состояние быстро становится критическим.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Настораживают спутанность сознания, резкая слабость, слабый пульс, синюшность губ, холодная кожа, судороги и потеря реакции на обращение. Такие симптомы требуют немедленного вызова скорой помощи.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ждать, что всё пройдёт само. При подозрении на тяжёлое отравление нужно сразу прекратить контакт с веществом и срочно звать помощь, не теряя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подозрении на отравление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до прибытия медицинских работников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употребления быстро падает учебная мотивация: появляются пропуски уроков, ухудшаются оценки, нарушается режим сна. Привычные занятия перестают интересовать, а школьные обязанности начинают казаться слишком трудными.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зависимость разрушает привычную жизнь подростка
</a:t>
            </a:r>
            <a:endParaRPr lang="en-US" sz="252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отношения с близкими и друзьями: подросток становится скрытным, чаще ссорится дома, теряет доверие окружающих и отдаляется от компании. Вместо целей и увлечений остаётся только поиск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привычки работают лучше всего, когда подросток заранее знает, как поступить в неловкой или опасной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сильную защиту дают поддержка семьи и уверенный отказ от опасных предложений, а дополнительные привычки укрепляют этот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защиты по материалам урока ОБЗР; диаграмма иллюстрирует их относительную значимость.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начать употребление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очередь нужно обратиться к родителям, законным представителям или другому надёжному взрослому. Их задача — не осуждать, а быстро помочь и принять правильные меры.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можно поговорить с классным руководителем, школьным психологом или социальным педагогом. Эти специалисты подскажут, как действовать дальше и как защитить подростка от повторного риска.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признаках отравления, угрозе жизни или тяжёлом состоянии нужно вызывать экстренную помощь и обращаться к врачу-педиатру или наркологу. Чем раньше начата помощь, тем выше шанс восстановления.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сравнения помогают отличить опасные заблуждения от реальных последствий.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мифы создают ложное чувство безопасности, хотя даже первая проба может привести к тяжёлым последствиям и потребовать помощи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теме ОБЗР «Наркомания и токсикомания. Их последствия для здоровья»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наркотиках и токсичных веществах
</a:t>
            </a:r>
            <a:endParaRPr lang="en-US" sz="2729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сохраняет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Наркомания и токсикомания опасны для мозга, сердца, лёгких и психики, а у подростков вред проявляется особенно быстро. Сохранить здоровье помогают знание риска, твёрдый отказ и своевременная поддержка взрослых.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2026-05-21T02:55:09Z</dcterms:created>
  <dcterms:modified xsi:type="dcterms:W3CDTF">2026-05-21T02:55:09Z</dcterms:modified>
</cp:coreProperties>
</file>