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«Нашей Любице...» — сербская колыбельная о любви и спокойном сне
</a:t>
            </a:r>
            <a:pPr algn="ctr" indent="0" marL="0">
              <a:lnSpc>
                <a:spcPct val="100000"/>
              </a:lnSpc>
              <a:buNone/>
            </a:pPr>
            <a:r>
              <a:rPr lang="en-US" sz="6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народная песня о заботе, тепле и сне.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пришла колыбельная и почему она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— это песня, которую взрослые поют ребёнку перед сном. В ней мало событий, но много ласки, ритма и повторов. Сербская народная традиция звучит здесь мягко и очень по-домашнему.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0194" y="3234319"/>
            <a:ext cx="444563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Любицa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Ласковое имя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Любицa звучит нежно и сразу вызывает чувство близости. В нём словно слышится слово «любимая», поэтому героиня кажется особенно дорогой и родной.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ребёнка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колыбельной девочка не просто названа по имени: её будто держат рядом, убаюкивают и бережно охраняют. Такое обращение делает песню доверительной и очень домашней.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тепло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ребёнка зовут ласково, текст наполняется уютом. Любицa становится частью тихого вечера, где всё говорит о заботе, спокойствии и добром отношении.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мир колыбельной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вечер приходит спокойно и незаметно. Вокруг уже тише, движения становятся медленнее, а дом словно готовится ко сну. Это создаёт мягкое начало колыбельной.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ночь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здесь не пугает, а охраняет сон. Тёмные краски, звёзды, окно и кроватка помогают представить уютный вечер, где ребёнку ничего не угрожает.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рядом есть забота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 колыбельной не остаётся один. Рядом звучит добрый голос взрослого, который успокаивает, обещает покой и помогает почувствовать себя защищённым.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смысл песни ясен и тёпл: если рядом любовь и забота, можно спокойно закрыть глаза и довериться ночи.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 и спокойная интонация работают вместе. Они будто укрывают малыша невидимым одеялом, поэтому сон приходит без страха и тревоги.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народной колыбельной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короткие и звучат плавно, как медленное покачивание. Их удобно слушать и повторять, потому что ритм очень ровный и мягкий.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простые, без лишней сложности. Народная колыбельная говорит о самых важных вещах ясно: о сне, доме, тишине и ласке.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повторов. Они помогают запомнить песню на слух и делают её похожей на спокойное напевание перед сном.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Уменьшительно-ласкательные формы усиливают нежность звучания. Благодаря им песня кажется особенно тёплой, будто её поют совсем рядом и очень тихо.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32197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5195308"/>
            <a:ext cx="632400" cy="56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7203575"/>
            <a:ext cx="614400" cy="61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Л. Яхнина в пересказе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225450" y="28280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Бережный пересказ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Яхнин передал сербскую песню по-русски так, чтобы не потерялись её мягкость и народное звучание. Текст остался близким детям и сохранил спокойный тон оригинала.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3225450" y="47964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школьнику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пересказе всё звучит ясно и естественно для младшего читателя. Сложные места не мешают воспринимать главное: нежность, заботу и тихую песенную интонацию.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3225450" y="68443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народное дыхание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русском пересказе слышна напевность народной песни. Простые образы и ровный ритм помогают почувствовать, что перед нами не просто текст, а колыбельная.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настроение песни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настроения в колыбельной: от ласкового обращения к тихому сну.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создают напевность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слышится первый 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сразу задают ритм. Они звучат спокойно и помогают почувствовать, что песня качается мягко и размеренно.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возникает убаюкивание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создают ощущение медленного движения, как у колыбели. Поэтому песня не просто читается, а словно уводит ребёнка в сон.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ритм становится знакомым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строки повторяются, их легче запомнить. Текст начинает звучать почти как настоящая мелодия, которую можно тихо напевать.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голос у кроватки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в колыбельной не названа подробно, но её голос чувствуется сразу. Он звучит рядом с ребёнком, как тёплый свет в вечерней комнате. Именно этот голос приносит покой, а не шум и суету.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Забота, которую видно без слов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матери соединяются терпение, нежность и защита. Она будто стоит возле кроватки, поправляет одеяло и бережно оберегает сон малыша. Такая сцена легко представляется на иллюстрации и создаёт ощущение домашнего уюта.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в колыбельной
</a:t>
            </a:r>
            <a:endParaRPr lang="en-US" sz="5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738" y="3234319"/>
            <a:ext cx="533475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детали и народные мотивы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место покоя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колыбельной выглядит тёплым и надёжным. В нём есть вечерняя тишина, мягкий свет и ощущение, что ребёнка здесь обязательно защитят и успокоят перед сном.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 сон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час помогает перейти от дневной суеты к отдыху. Простые образы ночи и сна звучат мягко и спокойно, будто сама тишина укрывает малыша одеялом.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Ласка в простых словах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передаёт большое чувство через самые обычные слова. Именно поэтому доброта, любовь и забота звучат в ней особенно ясно, без лишних украшений и громких событий.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понимать во 2 классе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колыбельной нет запутанного сюжета: всё сразу понятно по настроению. Ребёнок слышит знакомые образы, поэтому смысл открывается легко, без долгих объяснений и сложных слов.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здесь короткие и ровные, как тихие шаги перед сном. Такой ритм помогает читать спокойно, не спотыкаясь, и лучше чувствовать, как звучит каждое слово.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красоту в звучании речи. Повторы, мягкие слова и напевность делают чтение похожим на песенку, которую хочется произнести тихо и с улыбкой.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колыбельная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песня звучит негромко и плавно, без резких скачков интонации. Мягкий ритм напоминает медленное покачивание колыбели и помогает почувствовать вечернее спокойствие.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особенно заметны мягкие согласные и ровное течение фраз. Такое звучание не торопит, а убаюкивает, поэтому текст хочется читать почти шёпотом, очень бережно.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тихая радость и улыбка. Колыбельная не шумит, а мягко успокаивает, чтобы сон пришёл легко и без страха.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чувствуется уют дома, в котором тепло и безопасно. Даже самые простые слова начинают звучать особенно ласково и дружелюбно.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доверие к доброму взрослому голосу. Он будто говорит ребёнку: всё хорошо, можно закрывать глаза и отдыхать.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спокойствие: текст сразу настраивает на тихий вечер, где ничто не тревожит и не пугает маленького слушателя.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песня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добрые слова превращаются в спокойный сон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 колыбельной меняется настроение от обращения к ребёнку до тишины и сна.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3273953"/>
            <a:ext cx="632400" cy="505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5195308"/>
            <a:ext cx="632400" cy="56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0973" y="7203575"/>
            <a:ext cx="384000" cy="61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пересказа для русского читателя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225450" y="28280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Яхнин передал содержание так, чтобы оно было ясно младшим школьникам. Слова и образы звучат просто, поэтому текст легко читать вслух на уроке и понимать без трудных пояснений.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3225450" y="47964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народной песне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пересказе сохранены мягкое настроение, спокойный тон и народная напевность. Благодаря этому сербская колыбельная остаётся узнаваемой, хотя звучит на русском языке естественно и дружелюбно.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3225450" y="68443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детям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особенно подходит для второго класса: он короткий, тёплый и не перегружен деталями. Такой пересказ помогает детям почувствовать, что народная песня может быть очень простой и очень красивой.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сербской культурой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 сербском доме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сербской колыбельной легко представить тихую комнату, где уже погас дневной шум. Тёплый свет, простая мебель и спокойный вечер создают образ дома, в котором ребёнка берегут и убаюкивают. Такой интерьер помогает почувствовать народный характер песни.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понятная без перевода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здесь почти не важен, зато важны любовь, забота и нежность. Эти чувства узнаются в любой стране, поэтому колыбельная звучит близко и понятно даже тем, кто никогда не был в Сербии. В этом и состоит её тёплая сила.
</a:t>
            </a:r>
            <a:endParaRPr lang="en-US" sz="2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спокойные слова могут утешить лучше громких наставлений. Если говорить тихо и ласково, ребёнку легче расслабиться и почувствовать себя в безопасности.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колыбельная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учит замечать красоту в простых вещах: в вечере, тишине, доме и заботливом голосе. Именно из таких деталей складывается настоящее чувство уюта.
</a:t>
            </a:r>
            <a:endParaRPr lang="en-US" sz="2754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пример того, как короткий текст может быть очень выразительным. В нём мало событий, зато много тепла, доброты и любви.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средства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текст напевным и помогают запомнить его на слух. Они работают как мягкое покачивание, которое не прерывает спокойный ход песни.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Мягкие, плавные звуки создают ощущение тишины и покоя. В такой речи нет резкости, поэтому она легко убаюкивает и настраивает на отдых.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Уменьшительно-ласкательные формы придают словам особую нежность. Благодаря им обращение к ребёнку звучит не строго, а по-домашнему тепло и доверительно.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ритм объединяет все средства в одно целое. Именно он делает народную колыбельную похожей на тихую песню, которую хочется слушать снова.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тихая песня о любви, сне и заботе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«Нашей Любице...» — это нежная колыбельная, где простые слова передают большое чувство. Пересказ Л. Яхнина сохранил её мягкость и сделал песню близкой младшим школьникам.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2026-05-24T07:08:41Z</dcterms:created>
  <dcterms:modified xsi:type="dcterms:W3CDTF">2026-05-24T07:08:41Z</dcterms:modified>
</cp:coreProperties>
</file>