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графиков линейных функций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коэффициентам понять, пересекутся ли прямые?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прямой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 — это прямая. Коэффициент k показывает её наклон и направление, а b задаёт пересечение с осью Oy. Для построения достаточно двух точек.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 её параметры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kx + b задаёт все точки одной прямой на координатной плоскости. Каждое значение x даёт единственное значение y, поэтому график получается непрерывной линией.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называют угловым коэффициентом. Оно показывает, насколько быстро меняется y при изменении x, и определяет наклон прямой: вверх, вниз или горизонтально.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Oy. Если b меняется, прямая сдвигается вверх или вниз, но её наклон остаётся тем же.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линейных функций могут совпадать оба коэффициента или только один из них. Именно это и помогает определить, как расположены их графики относительно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расположения прямых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сразу показывает, как связаны графики двух линейных функций.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k. Если они равны, переходят к b; если и b совпадают, это одна и та же прямая.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линейных функций y = kx + b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бывает вариантов расположения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линейных функций есть только три возможных отношения на плоскости.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случаи равновероятно описываются сравнением k, а затем b.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графиков линейных функций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наклоны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k различны, прямые идут по-разному: одна может подниматься, другая — опускаться. Поэтому их графики обязательно встречаются в одной точке.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принадлежит обеим прямым сразу. Её координаты находят, решая систему двух линейных уравнений, потому что нужно одно и то же x и одно и то же y.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графики y = 2x + 1 и y = -x + 3 пересекаются под углом. На рисунке удобно отметить место встречи и подписать оба уравнения.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расположение прямых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последовательном сравнении коэффициентов k и b.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383616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имеют равные коэффициенты k, поэтому они направлены одинаково. На координатной плоскости такие графики никогда не сближаются и не пересекаются.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3975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b различны, прямые находятся на разной высоте относительно оси Oy. Они остаются на постоянном расстоянии друг от друга во всех точках.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4327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y = 3x + 2 и y = 3x — 4 описывают параллельные прямые. У них одинаковый наклон, но разные точки пересечения с осью Oy.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функций совпадают k и b, то их графики полностью совпадают. На плоскости это одна и та же прямая, просто записанная дважды.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уравнение сначала выглядит иначе, но после преобразования принимает вид y = kx + b. Тогда легко проверить, совпадают ли значения коэффициентов.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y = 2x + 6 и 2y = 4x + 12 после упрощения дают один и тот же график. У них бесконечно много общих точек.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графики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уравнений по коэффициентам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как по k и b быстро определить взаимное расположение прямых.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коэффициентов даёт ответ без построения графиков: сначала k, затем b. Это самый быстрый способ определить вид взаимного расположения.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 в форме y = kx + b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точку пересечения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Записывают уравнения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прямые приводят к удобному виду и рассматривают как систему двух уравнений с двумя неизвестными.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Находят координату x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Решают полученное уравнение и получают значение x, которое подходит сразу для обеих прямых.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Приравнивают выражения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функции выражены через y, их правые части приравнивают, чтобы найти общий x.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Подставляют и проверяют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x подставляют в одно из уравнений, вычисляют y и записывают точку пересечения.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меняет наклон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линий выбрано одинаковое значение b = 0, чтобы заметнее увидеть влияние только коэффициента k.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направление прямой, а модуль — её крутизну: чем больше |k|, тем сильнее наклон.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построения по уравнениям y = kx при b = 0.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свободный член b сдвигает прямую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выше другой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идти в одном направлении, но располагаться на разной высоте. Так бывает, когда коэффициент k одинаковый, а b различается. На рисунке удобно показать две параллельные линии с разными точками пересечения оси Oy.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без изменения наклона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b не поворачивает график и не делает его круче. Прямая просто поднимается или опускается, сохраняя тот же наклон. Поэтому по одному только b можно понять, где окажется линия на координатной плоскости.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 графиков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b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замечают лишь свободный член и сразу делают вывод. Но именно коэффициент k показывает наклон, поэтому сначала нужно сравнить его, иначе легко перепутать пересечение с параллельностью.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близость и 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расположены очень близко, это ещё не значит, что они совпадают. Совпадение возможно только тогда, когда уравнения после преобразования дают одинаковые значения k и b.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приводят уравнения к виду y = kx + b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 разных формах могут выглядеть непохожими, хотя описывают одну прямую или две параллельные. Поэтому перед сравнением их обязательно приводят к стандартному виду.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выводы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коэффициенты k и b в трёх типичных ситуациях.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k: если они различны, прямые пересекаются. Если k одинаковы, по b определяют, параллельны графики или совпадают.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«Линейная функция»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совпадения графиков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сравнения двух линейных уравнений в виде y = kx + b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зависимости помогают описывать путь, время и скорость. Сравнение двух графиков показывает, когда один вариант движения станет выгоднее или быстрее другого.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цене две прямые могут представлять разные тарифы. Их пересечение показывает, при каком количестве услуг или минут оба варианта стоят одинаково.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процесс меняется равномерно, его удобно записать линейной функцией. Тогда можно сравнить, какой из двух процессов завершится раньше или где их значения совпадут.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прямых помогает читать графики в учебных и жизненных задачах. Так математика становится удобным инструментом для анализа реальных ситуаций.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сравнение линейных функций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трёх случаев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y = kx + b может описывать разные ситуации. Всё решают значения коэффициентов.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равные части показывают, что вариантов ровно три: пересечение, параллельность и совпадение.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сравнения линейных функций.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наклон, затем свободный член. Такой порядок помогает без лишних вычислений понять, пересекаются ли прямые, параллельны они или совпадают.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 теме «Взаимное расположение графиков линейных функций»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достаточно, чтобы быстро определить взаимное расположение двух прямых.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линейной функции y = kx + b именно коэффициенты k и b определяют, как расположены две прямые. Это простое правило помогает быстро читать графики и решать задачи.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2026-05-29T14:31:36Z</dcterms:created>
  <dcterms:modified xsi:type="dcterms:W3CDTF">2026-05-29T14:31:36Z</dcterms:modified>
</cp:coreProperties>
</file>