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соседка — Луна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почему Луна так близка и так удивительна.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Луну изучают на уроках окружающего мира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всегда рядом с нами и почти каждый вечер появляется на небе. Она помогает понимать смену месяцев, влияние космоса на Землю и простые, но важные законы природы.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очень близко по космическим меркам: свет добирается до нас всего за мгновение, а саму Луну можно хорошо рассматривать с Земли.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384 400 км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таково среднее расстояние от Земли до Луны.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Moon Fact Sheet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не светится сама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не похожа на лампу или звезду: она не создаёт свет, а только отражает солнечные лучи от своей поверхности. Поэтому мы видим её сияющей ночью.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полнолуние Луна кажется особенно яркой и круглой. В другие ночи её вид меняется, и на небе появляется тонкий серп или частично освещённый диск.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диска становится заметной, и Луна выглядит как ровно разделённый круг.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четверть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почти не видна с Земли, потому что освещённая часть обращена не к нам.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Новолуние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Видна почти вся освещённая сторона Луны, поэтому она кажется самой яркой.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Полнолуние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Луна меняет форму на небе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движение Земли и Луны меняет вид освещённой части Луны.
</a:t>
            </a:r>
            <a:endParaRPr lang="en-US" sz="16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Луны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Кратеры, как следы от космических мячиков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много воронок от ударов метеоритов. Их не стирают дождь и ветер, потому что на Луне почти нет ни того, ни другого. Поэтому следы ударов остаются очень надолго.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моря без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ровные области на Луне называются морями, хотя воды там нет. Это большие участки поверхности, которые выглядят темнее окружающих мест и заметны даже без телескопа.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Серая пыль под ногами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Луны покрыта рыхлой серой пылью — реголитом. Она мягкая и очень мелкая, поэтому на ней остаются чёткие следы от обуви и колёс луноходов.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погода на Луне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почти нет атмосферы, поэтому там нет привычного воздуха, облаков и ветра. Если бы мы оказались там без скафандра, дышать было бы невозможно.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не слышно обычных звуков, потому что звук не может распространяться без воздуха. Там очень тихо, почти как в сказке, где все шепчутся.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отсутствия воздуха температура резко меняется. Днём поверхность сильно нагревается, а ночью быстро остывает, как будто Луна забывает включить и выключить «печку».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слабой силы тяжести человек там чувствует себя легче, а предметы падают медленнее. Это похоже на прыжки в очень лёгких ботинках.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раз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слабее, чем на Земле, поэтому на Луне можно подпрыгивать выше.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Moon Fact Sheet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притягивает океанскую воду, и из-за этого уровень моря постепенно поднимается. Потом вода снова опускается. Такие движения мы называем приливами и отливами.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они у берегов, где вода может отступать далеко от суши и затем возвращаться обратно. Так Луна словно играет с морем в тихую, но очень важную игру.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22325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узнавали Луну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древности Луна помогала путникам и жителям селений не теряться в темноте. По её положению на небе можно было понять, где восток и запад, и выбрать дорогу домой.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ориентир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часто встречается в сказках, песнях и стихах. Она стала для людей доброй и знакомой соседкой неба, которая каждый вечер тихо заглядывает в окно.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историй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заметили, что Луна регулярно меняет свой вид. Так её фазы стали удобной подсказкой для счёта месяцев, назначения праздников и запоминания важных дней.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времени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 через телескоп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Галилео Галилей в 1609 году направил телескоп на Луну, он увидел не ровный светлый диск, а мир с горами, кратерами и тенями на границах.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изменили привычные представления. Луна оказалась небесным телом с неровной поверхностью, а не идеальным гладким шаром, каким её часто представляли раньше.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впервые побывали на Луне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миссии Apollo 11 космический корабль доставил на Луну Нила Армстронга и Базза Олдрина. 20 июля 1969 года они стали первыми людьми на другом небесном теле.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Армстронг сделал первый шаг на лунной поверхности, а затем астронавты работали рядом с модулем и собирали образцы. Их полёт стал важной страницей истории науки.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космического корабля к Луне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миссии: от старта на Земле до возвращения домой.
</a:t>
            </a:r>
            <a:endParaRPr lang="en-US" sz="16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привезли с Луны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Астронавты собрали на поверхности Луны камни и мелкую пыль. Эти образцы аккуратно доставили на Землю для изучения в лабораториях.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 составу лунных пород учёные узнали, какие вещества есть на Луне. Это помогло сравнить её с Землёй и другими телами Солнечной 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Исследования подтвердили, что Луна очень сухая. В привезённых образцах не нашли привычной воды, как на нашей планете.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Возраст некоторых образцов показал, что лунная поверхность очень древняя. Она хранит следы событий, которые происходили миллиарды лет назад.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 книгах, сказках и жизни людей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часто появляется в детских историях, где она освещает путь героям и создаёт спокойное ночное настроение. Поэтому она легко запоминается даже самым маленьким читателям.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стихах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сейчас следят за Луной, чтобы отмечать месяцы и любоваться небом. Она остаётся одним из самых узнаваемых и любимых небесных образов.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и календаре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Луне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Луна почти всегда повернута к Земле одной и той же стороной. Поэтому мы видим на небе знакомый лунный рисунок снова и снова.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Тёмные «моря» на Луне не заполнены водой. Это большие равнины, а ещё на поверхности много следов от падения метеоритов.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Один лунный день и одна лунная ночь длятся очень долго. На Луне всё меняется медленно, словно она никуда не спешит.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учёные хотят узнать дальше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Исследователи ищут лёд в тенистых кратерах у полюсов Луны. Такие места особенно интересны, потому что там холодно и мало солнечного света.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Новые данные о Луне помогают лучше понять и историю Земли. Ведь наши космические соседи многое пережили почти одновременно.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Специалисты выбирают места для будущих миссий. Им важно, чтобы посадка была безопасной, а исследования — полезными и удобными.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Учёные хотят лучше понять, что находится внутри Луны. Для этого они изучают её строение, состав и особенности лунной поверхности.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Луну дома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Луну лучше всего смотреть вечером или рано утром, когда она хорошо заметна на небе. Можно просто выйти на улицу и внимательно рассмотреть её без спешки.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Бинокль поможет увидеть крупные кратеры и тёмные участки. Если наблюдать Луну в разные дни, легко заметить, как она постепенно меняет свою форму.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рядом с нами и полна загадок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наш ближайший космический сосед, который отражает свет Солнца, меняет фазу и влияет на моря Земли. Чем больше мы её изучаем, тем больше узнаём и о нашей планете.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2026-05-21T07:51:32Z</dcterms:created>
  <dcterms:modified xsi:type="dcterms:W3CDTF">2026-05-21T07:51:32Z</dcterms:modified>
</cp:coreProperties>
</file>