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трапеция: основные четырёхугольники 8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6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четырёхугольника, с которыми удобно начинать геометрию.
</a:t>
            </a:r>
            <a:pPr algn="ctr" indent="0" marL="0">
              <a:lnSpc>
                <a:spcPct val="100000"/>
              </a:lnSpc>
              <a:buNone/>
            </a:pPr>
            <a:r>
              <a:rPr lang="en-US" sz="3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6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фигуры важны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 помогают понять свойства четырёхугольников, работать с высотой, диагоналями и площадями. Эти фигуры часто встречаются в задачах, чертежах и реальных предметах, поэтому их удобно изучать на практике.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определение и основные свойства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обе пары противоположных сторон параллельны. Такое расположение сторон задаёт фигуре особую устойчивость и делает её удобной для вычислений в задачах.
</a:t>
            </a:r>
            <a:endParaRPr lang="en-US" sz="2117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 и 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равны, а противоположные углы тоже равны. Если один угол известен, соседний можно сразу найти по правилу смежных углов.
</a:t>
            </a:r>
            <a:endParaRPr lang="en-US" sz="238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соседних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параллелограмма в сумме дают 180°. Это свойство помогает быстро проверять, правильно ли изображена фигура, и находить неизвестные углы без лишних построений.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так, что делят друг друга пополам. Благодаря этому можно находить половины диагоналей и доказывать равенство отдельных треугольников внутри фигуры.
</a:t>
            </a:r>
            <a:endParaRPr lang="en-US" sz="2117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используют в школьных задачах на нахождение сторон, углов и частей диагоналей. Они также помогают узнавать параллелограмм по рисунку и по данным измерениям.
</a:t>
            </a:r>
            <a:endParaRPr lang="en-US" sz="21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относятся к четырёхугольникам, но в решении задач их признаки используются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совпадающих свойств, тем легче распознать параллелограмм; у трапеции главный ориентир — единственная пара оснований.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параллелограмма и трапеции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8 класса; обобщение свойств фигур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строгие углы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представить как параллелограмм, у которого все углы стали прямыми. Его стороны по-прежнему попарно параллельны, но теперь фигура выглядит особенно аккуратно и симметрично. Такой пример удобно показывать рядом с общим параллелограммом, чтобы видеть, как меняются свойства без смены типа фигуры.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параллелограмм, в котором все стороны равны. Он сохраняет параллельность противоположных сторон, но приобретает «ромбовидный» наклон. На рисунке легко заметить, что главная особенность здесь не углы, а одинаковая длина всех сторон.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двойная особенность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 ромба: у него все стороны равны и все углы прямые. Поэтому на схеме он хорошо показывает, как одна фигура может быть сразу и частным случаем параллелограмма, и особым видом четырёхугольника.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параллелограмма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параллелограмма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формулы и короткие пояснения к ним.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зависит от двух соседних сторон, а площадь — от основания и перпендикулярной высоты, а не от наклона фигуры.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8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диагонали параллелограмма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параллелограмма равен 70°, то соседний угол сразу находится как дополнительный до 180°. Это даёт 110° и помогает быстро продолжить решение задачи.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лежащие напротив друг друга, равны. Значит, если один угол равен 70°, то противоположный тоже 70°, и это свойство удобно использовать при проверке рисунка.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в одной точке и делят друг друга пополам. Из-за этого в фигуре появляются равные отрезки, которые часто служат ключом к решению задач.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находить неизвестные углы, половины диагоналей и равные элементы треугольников внутри фигуры. В школьных заданиях они часто используются вместе, а не по отдельности.
</a:t>
            </a:r>
            <a:endParaRPr lang="en-US" sz="21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параллелограмм по 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 нескольким достаточным признакам фигуры.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Трапеция: определение и элементы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одна пара противоположных сторон параллельна. Именно этот признак отличает её от параллелограмма и помогает не путать фигуры в задачах.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трапеции называются основаниями. Обычно они имеют разную длину, и именно их чаще всего подставляют в формулу площади вместе с высотой.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Непараллельные стороны называют боковыми. Они играют вспомогательную роль, но по ним тоже можно находить периметр, а у некоторых видов трапеции — ещё и дополнительные свойства.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перпендикуляр, проведённый между основаниями. В задачах важно помнить, к какому основанию она относится, потому что от этого зависит правильность вычислений площади.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трапеция: симметрия в рисунке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боковые стороны равны, а углы при каждом основании — тоже равны. Если внимательно посмотреть на рисунок, можно заметить осевую симметрию, которая делает такую фигуру особенно узнаваемой. Это удобно при сравнении с обычной трапецией.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трапеция: прямой угол рядом с основанием
</a:t>
            </a:r>
            <a:pPr algn="l" indent="0" marL="0">
              <a:lnSpc>
                <a:spcPct val="90000"/>
              </a:lnSpc>
              <a:buNone/>
            </a:pPr>
            <a:r>
              <a:rPr lang="en-US" sz="2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трапеция отличается наличием одного или двух прямых углов. На схеме она выглядит как фигура, в которой одна боковая сторона перпендикулярна основаниям. Такой вид помогает увидеть, как трапеция может сочетать наклон и прямой угол одновременно.
</a:t>
            </a:r>
            <a:endParaRPr lang="en-US" sz="20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трапеции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как находить периметр и площадь трапеции, а также какой отрезок считается высотой.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 по всем сторонам, а площадь — только через основания и высоту. Высота всегда перпендикулярна основаниям.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различия, но и то, что обе фигуры относятся к четырёхугольникам и решаются через высоту.
</a:t>
            </a:r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имеет больше общих равных элементов, а у трапеции главным ориентиром остаются основания. Это определяет разные признаки и формулы.
</a:t>
            </a:r>
            <a:endParaRPr lang="en-US" sz="237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 различного у фигур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определениям и свойствам фигур из курса геометрии, 8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площадь на клетчатой бумаге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основание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сторону, которую удобно принять за основание, и находят перпендикулярную к ней высоту по клеткам или по чертежу.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формулу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основание и высота, площадь находят сразу по формуле. Это быстрее и надёжнее, чем считать клетки по одной.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без потерь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мысленно отрезают угол и переставляют его к другой стороне. Фигура меняется по виду, но её площадь остаётся той же.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Дополнить фигуру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Трапецию удобно достроить до прямоугольника или параллелограмма. Так легче увидеть высоту, основания и понять, как получить нужную площадь.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площадь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перепутать фигуру, высоту и формулу площади.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не любая боковая сторона, а перпендикулярный отрезок. Если взять неверный отрезок, площадь будет найдена неправильно, даже при верной формуле.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то 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трапеции основания — только параллельные стороны. Иногда ученики подставляют в формулу боковую сторону, хотя она не участвует в вычислении площади.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два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всегда два основания, даже если одно из них короче другого. Из-за этой путаницы неверно записывают периметр и пропускают нужные элементы.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может быть проведена к разному основанию, поэтому важно смотреть, к какой стороне она перпендикулярна. Иначе можно выбрать не ту длину для расчёта.
</a:t>
            </a:r>
            <a:endParaRPr lang="en-US" sz="2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архитектуре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опоры, фермы и отдельные элементы крыш часто напоминают параллелограмм. Такая форма помогает распределять нагрузку и создаёт узнаваемый рисунок конструкции.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 предметах быта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Абажуры, фасады мебели и некоторые детали интерьера имеют трапециевидный силуэт. Это делает предметы визуально устойчивыми и удобными для размещения в пространстве.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дорожные формы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декоративные орнаменты и некоторые дорожные знаки используют и параллелограммы, и трапеции. На таких примерах легко увидеть, как геометрия работает в повседневной жизни.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фигуры вокруг нас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формулы площади опираются на разные элементы: у одной фигуры — сторона и высота, у другой — сумма оснований и высота.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сравнение помогает быстрее запомнить различия: у параллелограмма важны пары, у трапеции — основания. Это упрощает выбор формулы в задаче.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и свойств в числах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свойствам параллелограмма и трапеции, курс геометрии 8 класса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четырёхугольниками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рассматривать как параллелограмм с прямыми углами. У него сохраняются параллельные противоположные стороны, но все углы становятся равными 90°.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тоже является параллелограммом, только у него все стороны равны. Поэтому он наследует свойства параллелограмма, но выделяется одинаковой длиной всех сторон.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ромба. У него и все стороны равны, и все углы прямые, поэтому это самый «полный» частный случай.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равны боковые стороны и углы при основаниях, но остаётся только одна пара параллельных сторон. Это не делает её параллелограммом.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 распознать фигуру и выбрать формулу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не перепутать признаки фигур и сразу выбрать нужную формулу площади.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тип четырёхугольника, затем находят основание и высоту. Это самый надёжный путь к правильному ответу.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формулы по геометрии, 8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трапеция отличаются числом параллельных сторон, но обе фигуры удобно изучать через свойства сторон, углов и высоты. Правильное распознавание сразу подсказывает нужную формулу.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2026-05-29T04:59:47Z</dcterms:created>
  <dcterms:modified xsi:type="dcterms:W3CDTF">2026-05-29T04:59:47Z</dcterms:modified>
</cp:coreProperties>
</file>