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Векторы, их сумма и главные свойства сложения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сложения векторов на плоскости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складывают векторы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описывают движение, силу и скорость; их сумма показывает итоговое смещение и помогает решать задачи по рисунку, клеткам и координатам.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вектором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58305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Направленный отрезок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изображают отрезком со стрелкой: его длина показывает величину, а направление — куда он направлен. Поэтому один и тот же вектор можно сравнивать с другими по двум признакам.
</a:t>
            </a:r>
            <a:endParaRPr lang="en-US" sz="996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2437413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 имеют одинаковую длину и одинаковое направление, даже если находятся в разных местах плоскости. Для их сравнения важно не положение, а только геометрические характеристики.
</a:t>
            </a:r>
            <a:endParaRPr lang="en-US" sz="996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29178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векторы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векторы равны по длине, но направлены в разные стороны. Они часто используются как пара, которая при сложении даёт нулевой вектор и помогает проверять построения.
</a:t>
            </a:r>
            <a:endParaRPr lang="en-US" sz="996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4146128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 имеет длину 0 и не имеет определённого направления. Он не меняет результат сложения и служит удобной точкой отсчёта в задачах на плоскости.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вектора без изменения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25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расположение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можно параллельно перенести в любую точку плоскости, и при этом он останется тем же самым: длина и направление не изменяются. Это делает векторы удобными для построений.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166196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равенства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рисунке показаны несколько одинаковых векторов в разных местах, это не разные объекты, а один и тот же вектор, перенесённый без поворота и растяжения.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062365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 важно учитывать только направление и длину, а не место, где расположен отрезок. Благодаря этому можно строить сумму векторов в любой удобной части чертежа.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треугольника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сложение двух векторов на плоскости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параллелограмма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векторов, начинающихся из одной точки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56085"/>
            <a:ext cx="4873500" cy="1103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способа сложения векторов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выбрать удобный способ построения суммы в зависимости от условия задачи.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различаются построением, но приводят к одному и тому же результирующему вектору.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правила сложения векторов на плоскости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длина суммы векторов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примерах видно, что итог зависит не только от длин, но и от угла между векторами.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направления, тем больше сумма; при противоположных направлениях она может исчезать.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наглядного сравнения направлений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Переместительное свойство сложения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75800" y="2022600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свойства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любых векторов на плоскости выполняется a + b = b + a. Это значит, что порядок слагаемых не меняет результат сложения и не влияет на итоговый вектор.
</a:t>
            </a:r>
            <a:endParaRPr lang="en-US" sz="1173" dirty="0"/>
          </a:p>
        </p:txBody>
      </p:sp>
      <p:sp>
        <p:nvSpPr>
          <p:cNvPr id="12" name="Text 3"/>
          <p:cNvSpPr txBox="1"/>
          <p:nvPr/>
        </p:nvSpPr>
        <p:spPr>
          <a:xfrm>
            <a:off x="475800" y="3022508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строить сумму по правилу параллелограмма, получится одна и та же диагональ, какой бы вектор ни был записан первым. Поэтому равенство видно прямо на чертеже.
</a:t>
            </a:r>
            <a:endParaRPr lang="en-US" sz="1127" dirty="0"/>
          </a:p>
        </p:txBody>
      </p:sp>
      <p:sp>
        <p:nvSpPr>
          <p:cNvPr id="13" name="Text 4"/>
          <p:cNvSpPr txBox="1"/>
          <p:nvPr/>
        </p:nvSpPr>
        <p:spPr>
          <a:xfrm>
            <a:off x="475800" y="4022404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удобно при решении задач и проверке построений: можно менять порядок векторов и выбирать более простой путь вычисления, не опасаясь изменить ответ.
</a:t>
            </a:r>
            <a:endParaRPr lang="en-US" sz="112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35670"/>
            <a:ext cx="9144000" cy="2303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Сочетательное свойство сложения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69963" y="1457306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свойства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трёх векторов верно (a + b) + c = a + (b + c). Сначала можно объединить любые два вектора, а затем прибавить третий, и результат не изменится.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75496" y="1457306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особенно полезно, когда движение или построение состоит из нескольких шагов. Векторную сумму можно группировать так, как удобнее считать и чертить.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81037" y="1458268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задаче несколько последовательных перемещений, группировка помогает не запутаться в порядке действий. Итоговый вектор остаётся тем же, даже если скобки поставить по-разному.
</a:t>
            </a:r>
            <a:endParaRPr lang="en-US" sz="116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сложения векторов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четыре базовых свойства сложения векторов и их смысл в геометрических построениях и задачах на плоскости.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основные свойства помогают упрощать вычисления и проверять построения: итог суммы сохраняется при перестановке, группировке и добавлении нулевого или противоположного вектора.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векторного сложения на плоскости; школьный курс геометрии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7025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10869" y="1845400"/>
            <a:ext cx="170363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и противоположный векторы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7355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 не задаёт движения и не изменяет сумму. Его удобно сравнивать с числом 0 в арифметике: при сложении результат остаётся тем же.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85225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Противоположный вектор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Противоположный вектор имеет ту же длину, но направлен в обратную сторону. Если поставить их рядом, они взаимно компенсируют друг друга и дают нулевой вектор.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89690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векторы помогают быстро проверять построения и вычисления. Если сумма должна исчезнуть или не измениться, значит, направление и длина выбраны правильно.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в координатах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 координат удобно отдельно работать с горизонтальной и вертикальной составляющими. Это делает вычисления быстрыми и одинаково понятными для любых знаков чисел.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действует одно правило: складываются соответствующие координаты. Поэтому координатный способ даёт точный результат без построения рисунка.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примерам из школьной темы «Сложение векторов в координатах»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на клетчатой плоскости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 клеткам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клетчатой плоскости каждый вектор можно отложить как движение по горизонтали и вертикали. Это помогает точно видеть длину и направление, а затем безошибочно построить сумму по правилу треугольника или параллелограмма.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на сетке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вектора уже нарисованы на клетках, их удобно переносить параллельно самим себе. После этого конец первого связывают с началом второго и получают результат, который легко проверить по числу клеток.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рисунок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Сетка делает решение наглядным даже без вычислений. Достаточно посчитать, сколько клеток вектор проходит вправо, влево, вверх или вниз, и сравнить получившийся путь с искомой суммой.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и движение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Отмечаем начальную точку и задаём первое движение, например несколько шагов на восток. Это соответствует первому вектору.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перемещение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добавляем следующее движение, например шаги на север. Второй вектор откладывается от конца первого.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векторов показывает, где окажется конечная точка относительно старта, то есть даёт общее смещение.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сумма векторов становится короче или длиннее
</a:t>
            </a:r>
            <a:endParaRPr lang="en-US" sz="2355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результата зависит не только от величин векторов, но и от угла между ними. Поэтому одинаковые по длине векторы могут давать разные суммы.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направления векторов, тем больше их сумма. При противоположных направлениях они могут взаимно погасить друг друга.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примеры для темы сложения векторов на плоскости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56085"/>
            <a:ext cx="4873500" cy="1103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сложении векторов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частые ошибки и сразу напоминает, как их избежать при построении или вычислении суммы векторов.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вычислениями, а с невниманием к направлению и переносу. Проверка по рисунку или координатам помогает быстро исправить ответ.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рекомендации по теме сложения векторов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сложение векторов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задач на рисунке и в координатах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525" y="1660675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83125" y="3427866"/>
            <a:ext cx="198300" cy="176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7725" y="1588838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7525" y="3152300"/>
            <a:ext cx="194700" cy="19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сложение векторов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помогает находить итоговый маршрут. Если движение происходит в несколько этапов, общий путь удобно описать одним результирующим вектором, который показывает смещение от старта к финишу.
</a:t>
            </a:r>
            <a:endParaRPr lang="en-US" sz="1045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компьютерной графике векторы задают движение объектов и смещение элементов на экране. Благодаря сложению можно точно управлять положением изображения в программе.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векторы используют для сил и скоростей. Сложение показывает, как несколько воздействий вместе создают одну равнодействующую силу или общее движение тела.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сложение векторов помогает решать задачи на построение и доказывать свойства фигур. Здесь важны длина, направление и точность переноса вектора.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сложении векторов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на плоскости удобно тем, что порядок и группировка не меняют результат, а нулевой и противоположный векторы помогают проверять ответ. Геометрия и координаты дают один итог.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2026-05-29T00:10:38Z</dcterms:created>
  <dcterms:modified xsi:type="dcterms:W3CDTF">2026-05-29T00:10:38Z</dcterms:modified>
</cp:coreProperties>
</file>