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Есенин: личность, творчество и критика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чья биография и стихи почти всегда читаются вместе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на переломе эпох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вошёл в литературу в 1910-е годы и писал на фоне войны, революции и ломки старого уклада. Эти перемены сделали его поэзию особенно острой и спорной.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оценки Есенина оказались особенно противоречивыми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звучали как личное признание, поэтому читатели и критики воспринимали текст не отдельно, а через судьбу автора и его переживания.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от светлой интонации к трагической создавали ощущение внутреннего конфликта, из-за чего одни видели глубину, а другие — непоследовательность.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образ поэта — яркий, эмоциональный, нередко вызывающий — усиливал интерес к нему и одновременно провоцировал моральные оценки вместо литературного анализа.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корпусе текстов соседствуют нежность, исповедальность, ирония и эпатаж, поэтому вокруг Есенина сложился особенно широкий круг споров.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Есенина в культурной памяти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поэт из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портреты закрепили впечатление о поэте, близком к народной среде и умеющем говорить простыми, но точными образами. Этот визуальный образ поддерживал чтение его ранней лирики.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Бунтарь и трагическая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его манера держаться, публичные выступления и известные эпизоды биографии создали образ нервного, внутренне напряжённого человека. Именно это сочетание усилило интерес к стихам и к личности поэта.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критики Есенина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линии оценки его поэзии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оценки связаны прежде всего с художественной силой текста, а отрицательные — с тем, как критика читала его биографию и мировоззрение.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литературно-критических отзывов о С. А. Есенине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современники воспринимали поэта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редкую музыкальность его стиха: строки легко запоминались и звучали почти как песня, что делало поэзию Есенина особенно выразительной.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умение передавать природу и деревенский мир через конкретную деталь ценили даже строгие критики. Образы у него были ясными, живыми и эмоционально убедительными.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говорил о сложных чувствах доступным языком, без нарочитой усложнённости. Для одних это было достоинством, для других — признаком ограниченности приёмов.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Спорная репутация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публичное поведение вызывало раздражение и недоверие. В литературной среде его нередко считали талантливым, но непредсказуемым и слишком зависимым от настроения.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положительных и отрицательных мотивов в критике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часто менялись в зависимости от того, что критик ставил на первое место: текст, автора или его публичный образ.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качества чаще давали положительную оценку, а биография и идеологические споры — отрицательную.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оценок С. А. Есенина в литературоведении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«крестьянской идиллии»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критики упрекали Есенина в том, что деревня у него выглядит слишком гармоничной и почти без конфликта. Такой взгляд казался им недостаточно точным после революционных перемен.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нередко читались как тоска по уходящему укладу, где утрата старого мира передана через тихую печаль, а не через прямое социальное описание.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именно есенинский образ деревни — узнаваемый, эмоциональный и художественно цельный — стал одной из самых устойчивых моделей русской поэзии XX 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Лиризм и музыкальность как главный предмет спора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строил стихи на напевной интонации, гибком ритме и звуковой выразительности. Благодаря этому его тексты легко воспринимаются на слух и запоминаются.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активно опирался на народно-песенную традицию: повторы, параллелизмы и простые, но ёмкие образы придавали лирике особую теплоту и узнаваемость.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видели в этой манере естественность и художественную силу. Противники, напротив, считали, что подобные приёмы могут вести к повторяемости и однообразию.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музыкальность часто соединяется с трагической нотой, и именно это сочетание вызывало самые разные оценки: от восхищения до упрёка в чрезмерной эмоциональности.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критическая оценка Есенина по эпохам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литературной рецепции и смена критериев оценки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личности: биография как аргумент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Есенина нередко судили не только по стихам, но и по поступкам: конфликтам, бракам, публичным выступлениям и репутации человека, живущего на пределе.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критиков такая биография будто объясняла саму интонацию его лирики и превращала личную драму в главный ключ к пониманию текста.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литературный анализ требует различать автора и лирического героя: частная жизнь может влиять на восприятие, но не заменяет оценку художественных средств и смысла.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России в поэзии Есенина и споры вокруг нее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память и боль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Есенина Россия часто показана через чувство утраты, нежности и внутренней тревоги. Простые детали — дорога, поле, изба, береза — создают образ родины как личного переживания, а не отвлеченной идеи.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миф и художественный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критики спорили: одни видели в этих образах подлинную национальную интонацию, другие — поэтический миф, построенный на ностальгии. Для читателя это делает лирику Есенина одновременно очень близкой и спорной.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чаще всего обсуждаемые критикой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темы, где художественный образ тесно связан с биографией и читательскими ожиданиями.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чаще всего сосредоточена на деревне, России и личности поэта; именно эти темы сильнее всего связывают текст с общественным образом Есенина.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теме презентации и типичным критическим акцентам в школьном и литературоведческом чтении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опирался на песенную и фольклорную традицию, поэтому его стихи звучали проще и естественнее, чем у многих модернистов начала XX века.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городского опыта Блока, Маяковского и части авангардной поэзии Есенин воспринимался как лирик, связанный с деревенским миром и природой.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образная манера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Пастернаком его поэтика кажется менее усложненной, но именно ясность, ритм и образная плотность сделали ее особенно запоминающейся.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современниками закрепило за Есениным репутацию поэта народного склада, чья интонация ближе к традиционной русской лирике.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поэты-современники: точки сравнения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оценка Есенина в разные периоды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менялись доминирующие критерии: от острой полемики к устойчивому признанию.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времени Есенина, тем меньше внимание сосредоточено на скандале и тем больше — на художественной ценности и культурной роли поэта.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литературно-критической традиции XX–XXI веков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стороны, которые признавали даже оппоненты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строгие критики отмечали редкую точность есенинской детали: предметный мир у него не декоративен, а сразу вызывает эмоцию, память и узнаваемую жизненную ситуацию.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ценили за музыкальность: ритм, повторы, звукопись и плавную интонацию создают эффект естественной речи, которая легко запоминается и звучит почти как песня.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умеет соединять разговорную простоту с высокой поэтичностью. Благодаря этому его образы понятны школьнику, но при этом сохраняют художественную глубину и многослойность.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Оппоненты нередко спорили с его взглядами, но признавали эмоциональную достоверность лирики. Именно она сделала стихи Есенина устойчивыми в читательской памяти и школьной программе.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биографии и интерпретации текстов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личный образ поэта, тем чаще читатель переносит его на смысл стихов и ожидает в них прямое признание.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биографический миф особенно силен: он усиливает интерес к текстам, но одновременно сужает их чтение до истории автора.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литературной рецепции в школьном и массовом чтении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школьном и массовом восприятии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чаще всего читают «Березу», «Письмо к женщине», «Черного человека» и тексты о природе и России. Эти произведения дают представление о главных мотивах его лирики и хорошо подходят для анализа.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массовой культуре Есенин закрепился как поэт сильного чувства и трагической судьбы. Такой образ упрощает разговор о поэтике, но помогает быстро заинтересовать старшеклассников и сделать автора узнаваемым.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и против канонизации Есенина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ключевых аргументах литературной критики и школьного обсуждения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спор, который не отменяет величия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Есенина важна именно потому, что показывает сложность его личности и поэзии. Но чем внимательнее мы читаем его стихи, тем яснее: спор не отменяет, а подчеркивает масштаб поэта.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2026-05-23T17:30:26Z</dcterms:created>
  <dcterms:modified xsi:type="dcterms:W3CDTF">2026-05-23T17:30:26Z</dcterms:modified>
</cp:coreProperties>
</file>