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организма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путь жизни от зародыша до взрослого живого существа.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процесс изменений организма от оплодотворения до старости, где взаимно влияют гены и окружающая среда. Этот процесс обеспечивает развитие, рост и сохранение жизненных функций.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индивидуальное развитие?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индивидуального развития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1119975" y="2200875"/>
            <a:ext cx="18213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создает зиготу — начало индивидуального пути организма.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049425" y="657926"/>
            <a:ext cx="18213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основные органы и ткани в ходе дробления и органогенеза.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0325" y="3338700"/>
            <a:ext cx="18213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постэмбриональное развитие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увеличивается в размерах, происходит созревание и формирование систем.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16125" y="1856175"/>
            <a:ext cx="177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способность к размножению и проявлению вторичных половых признаков.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81600" y="2457600"/>
            <a:ext cx="19239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 смерть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снижение функций и регенерации ведет к завершению жизненного цикла.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наследственность в онтогенезе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информация, записанная в ДНК, определяет основные признаки: цвет глаз, рост, группу крови. Эти данные получают потомство от родителей, наследуя уникальный набор генов.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и генетических закономерностей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влиять на развитие, вызывая вариации или отклонения. Законы Менделя объясняют, как доминантные и рецессивные признаки проявляются у потомков.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9984" y="1162275"/>
            <a:ext cx="184181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4469" y="1162275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внешней среды, влияющие на развитие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 у растений стимулирует вытягивание стебля, что влияет на их форму и структуру.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изменения у животных могут ускорять или задерживать стадии роста и развития.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уровень влажности необходим для правильного функционирования и роста организмов.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или достаток пищи определяет скорость роста и реализацию врождённых генетических программ.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роста сопряжён с гормональными изменениями и питанием в разные периоды.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роста приходится на младенчество и подростковый возраст, что важно учитывать при уходе.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биомедицинских исследований,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скорости роста тела по возрасту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основа увеличения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митозе одна клетка делится на две идентичные, что обеспечивает рост тканей и органов в онтогенезе.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специального назначения формируют ткани различных типов: мышечную, нервную и эпителиальную, обеспечивая функции организма.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Эмбриональная индукция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клеточными группами стимулирует правильное формирование органов, контролируя развитие эмбриона.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процессы в развитии организма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эмбрионального развития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8 класс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продолжается, усиливается развитие органов и систем, что обеспечивает полноценное функционирование.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наблюдается смена молочных зубов и формирование устойчивой иммунной системы.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и амфибий проходит метаморфоз — радикальное преобразование тела к взрослой форме.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постэмбрионального периода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02130"/>
            <a:ext cx="3832800" cy="1358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индивидуального развития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и метаморфоз отличаются этапами и морфологическими изменениями организма в процессе роста.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сопровождается резкими изменениями, прямое развитие — постепенное формирование.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процесса развития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роста, вырабатываемый гипофизом, активно стимулирует удлинение костей и рост организма. Щитовидная железа секретирует тироксин, который ускоряет метаморфоз у лягушек и регулирует обмен веществ.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 определяют появление вторичных половых признаков в подростковом возрасте, влияя на развитие организма. Нарушение гормонального баланса может привести к патологиям, таким как гигантизм или карликовость.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 однояйцевых близнецов рост и масса могут отличаться из-за различных условий жизни и питания, что подчёркивает влияние среды на проявление наследственных черт.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генетических и внешних факторов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 способствует максимальному проявлению генетического потенциала роста, тогда как дефицит питательных веществ может ограничивать развитие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Модификационные изменения не передаются по наследству. Примером служит загар, который развивается под влиянием солнечных лучей, но не изменяет генетическую информацию.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могут изменять проявление признаков, не меняя при этом ДНК, что даёт организму гибкость в адаптации к окружающей среде.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бабочки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бабочки проходит через четыре стадии: яйцо, гусеница, куколка и взрослая особь. Каждая стадия сопровождается значительными изменениями тела, приспособленными для выживания в определённой среде.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птиц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развиваются из яйца, из которого выходит птенец. Затем он превращается в подростка, постепенно приобретая взрослые формы и навыки, такие как оперение и развитие клюва для добычи пищи.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изменения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этапах развития у животных происходят приспособительные изменения, например, у птиц развивается оперение, а у лягушек проходят стадии личинки и взрослой формы, что помогает им выживать в разных условиях.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индивидуального развития у животных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детстве формируется центральная нервная система, что является основой для последующего развития навыков и интеллекта. В этот период организм очень чувствителен к влиянию внешних факторов.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происходят гормональные перестройки и ускоренный рост. Это время особенно важно для правильного питания и эмоциональной поддержки, так как стресс и инфекции могут нарушить развитие.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развития человека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и сбалансированный рацион являются ключевыми факторами, влияющими на ростовые скачки в период пубертата.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 происходит неравномерно, с максимальной скоростью в младенчестве и подростковом возрасте, после чего замедляется к взрослому периоду.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ВОЗ,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человека по возрасту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обеспечивает необходимые вещества для нормального роста и развития органов, поддерживая иммунитет и энергию организма.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способствует укреплению костей и мышц, улучшая общее состояние здоровья и снижая риск заболеваний.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и личной гигиены предотвращает инфекции и повышает сопротивляемость организма в критические периоды развития.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и гигиены на развитие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снижается способность клеток к обновлению, уменьшается производство белков, а накопление повреждений ухудшает функции органов. Эти изменения ведут к постепенному ухудшению здоровья.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и образ жизни влияют на скорость старения, определяя продолжительность жизни и качество здоровья в пожилом возрасте.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процессов старения организма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853751"/>
            <a:ext cx="3832800" cy="22714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Минздрава РФ, 2023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причины, приводящие к нарушениям в развитии, включая наследственные болезни и вредные влияния во время беременности.
</a:t>
            </a:r>
            <a:endParaRPr lang="en-US" sz="1113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факторов риска через профилактику и правильный образ жизни существенно снижает количество нарушений развития.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факторы риска нарушений развития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позволяют подробно изучать ДНК, выявляя наследственные заболевания на ранних стадиях и создавая возможности для индивидуального лечения.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эмбриология с использованием передовых микроскопов раскрывает этапы раннего развития, повышая понимание процессов формирования органов.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помогает моделировать индивидуальное развитие организма и прогнозировать результаты различных терапевтических вмешательств.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данных из разных биологических дисциплин способствует созданию эффективных методов диагностики и лечения врождённых аномалий.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в изучении онтогенеза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онтогенеза в биологии и медицине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это важнейший процесс, объединяющий генетику и среду, который обеспечивает формирование и здоровье организма, помогает предотвращать болезни и способствует улучшению качества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2026-05-09T03:06:07Z</dcterms:created>
  <dcterms:modified xsi:type="dcterms:W3CDTF">2026-05-09T03:06:07Z</dcterms:modified>
</cp:coreProperties>
</file>