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плесневые грибы и дрожжи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грибы с важной ролью в природе, пищевой и медицинской сфере.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и дрожжи — это организмы без хлорофилла, обитающие в разнообразных средах: почве, на растениях, воде и людях. Они участвуют в разложении веществ, биотехнологиях и сельском хозяйстве, играя ключевую роль в жизни и природе.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мир микроскопических грибов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грибы: нитчатая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относятся к отделам Ascomycota и Zygomycota и характеризуются разветвлённым мицелием, который строится из тонких нитей — гиф. Они образуют споры для размножения и занимают важное место в экосистемах.
</a:t>
            </a:r>
            <a:endParaRPr lang="en-US" sz="1389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Дрожжи: одноклеточные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— в основном представители Ascomycota и Basidiomycota. Это одноклеточные грибы с круглой или овальной формой, они размножаются почкованием и не образуют мицелия, что отличает их от плесеней.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микроскопических грибов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Плесени состоят из многоклеточных нитей — гиф, формирующих мицелий, который активно растёт на субстрате и обеспечивает поглощение питательных веществ.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стенки гиф содержат хитин, что даёт прочность структурам плесени и защищает их от внешних воздействий.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размножения используются споры, которые воздухом разносятся на большие расстояния и могут давать начало новым колониям.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плесневых грибов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структура дрожжей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— одиночные клетки овальной или круглой формы размером 5–10 микрометров. В них есть ядро, митохондрии, вакуоли и плотная клеточная стенка, состоящая из полисахаридов, защищающая клетки.
</a:t>
            </a:r>
            <a:endParaRPr lang="en-US" sz="1381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почкованием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размножаются почкованием: из материнской клетки формируется дочерняя, которая постепенно отделяется. В природных условиях они часто образуют колонии из множества отдельных клеток.
</a:t>
            </a:r>
            <a:endParaRPr lang="en-US" sz="1381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дрожжей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различия плесеней и дрожжей по строению, размножению и применению.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— одноклеточные и быстро размножаются почкованием, плесени образуют мицелий и используют споры.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 год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плесневых грибов и дрожжей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плесневых грибов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Aspergillus — распространённый загрязнитель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Aspergillus часто появляется на хлебе и других продуктах, вызывая порчу. Он образует характерный пушистый налёт и может вызывать аллергические реакции.
</a:t>
            </a:r>
            <a:endParaRPr lang="en-US" sz="99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Penicillium — польза в сыроделии и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Penicillium используется для создания сыров с благородной плесенью, таких как рокфор и камамбер, а также для производства антибиотиков, спасающих жизни.
</a:t>
            </a:r>
            <a:endParaRPr lang="en-US" sz="99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Mucor — обитатель фруктов и овощей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грибов Mucor развивается на плодах, овощах и хлебе, образуя быстрорастущий беловатый налёт с рыхлой структурой.
</a:t>
            </a:r>
            <a:endParaRPr lang="en-US" sz="11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Saccharomyces cerevisiae — хлебопекарные дрожжи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активно используется в производстве хлеба и напитков. Saccharomyces обеспечивает брожение, создавая газ и ароматические вещества.
</a:t>
            </a:r>
            <a:endParaRPr lang="en-US" sz="1062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Cryptococcus neoformans — опасный дрожжеподобный гриб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грибок может вызывать тяжёлые заболевания у людей с ослабленным иммунитетом и встречается преимущественно в окружающей среде.
</a:t>
            </a:r>
            <a:endParaRPr lang="en-US" sz="1068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Candida albicans — условно-патогенный грибок
</a:t>
            </a:r>
            <a:pPr algn="l" indent="0" marL="0">
              <a:lnSpc>
                <a:spcPct val="100000"/>
              </a:lnSpc>
              <a:buNone/>
            </a:pPr>
            <a:r>
              <a:rPr lang="en-US" sz="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Candida albicans присутствует на коже и слизистых, но при снижении иммунитета может вызывать инфекции, влияя на здоровье человека.
</a:t>
            </a:r>
            <a:endParaRPr lang="en-US" sz="1114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дрожжей и их значение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Плесени участвуют в разложении органического материала, ускоряя круговорот веществ и формируя плодородный слой почвы.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гумуса улучшается благодаря активности плесеней, что способствует поддержанию структуры почвы и плодородию.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плесневые грибы служат пищей для микроскопических животных, поддерживая биологическое разнообразие.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плесени могут вызывать болезни растений и порчу продуктов, что требует контроля их распространения.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плесневых грибов в природе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ферментируют сахара, выделяя углекислый газ и спирты, что способствует разложению органики в природе.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важны для брожения в природных условиях и участвуют в разложении растительных остатков и органических веществ.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являются пищей для мелких организмов в пресных водоёмах и помогают очищать окружающую среду от загрязнений.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дрожжей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Penicillium в создании изысканных сыров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рода Penicillium используют для производства сыров с благородной плесенью, таких как рокфор и камамбер. Эти плесени придают сыру уникальный вкус и текстуру, формируя характерный аромат и голубую окраску на поверхности.
</a:t>
            </a:r>
            <a:endParaRPr lang="en-US" sz="1334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Aspergillus oryzae в азиатской кухне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Aspergillus oryzae применяется для ферментации соевых продуктов и риса. В Японии и Китае с её помощью производят мисо, соевый соус и саке, улучшая вкусовые качества и питательную ценность блюд.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технологии и применение плесеней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Saccharomyces cerevisiae — залог воздушного хлеба
</a:t>
            </a:r>
            <a:pPr algn="l" indent="0" marL="0">
              <a:lnSpc>
                <a:spcPct val="100000"/>
              </a:lnSpc>
              <a:buNone/>
            </a:pPr>
            <a:r>
              <a:rPr lang="en-US" sz="4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дрожжи вызывают брожение теста, выделяя углекислый газ, который делает хлеб пышным и мягким. Их быстрая работа обеспечивает качественную текстуру и кислотность дрожжевой выпечки.
</a:t>
            </a:r>
            <a:endParaRPr lang="en-US" sz="1162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этанола и напитков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Saccharomyces cerevisiae участвуют в брожении вин, пива и кваса, преобразуя сахара в алкоголь и углекислый газ. Это важный этап для создания традиционных и популярных напитков.
</a:t>
            </a:r>
            <a:endParaRPr lang="en-US" sz="1381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в хлебопечении и производстве напитков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температурный режим для дрожжей — около 30°C, что важно при хлебопечении и производстве напитков.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снижение роста дрожжей ниже 10°C и гибель выше 37°C показывают узкий температурный диапазон для их активного размножения.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Микробиология, 2021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рост дрожжей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сильно влияет на скорость развития плесени, ускоряя рост на свежих продуктах.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низких температурах рост плесени замедляется, что помогает сохранить продукты дольше свежими.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эксперимент,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плесени на продуктах питания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способствуют разложению органических отходов и формированию плодородной почвы, а также выделяют антибиотики, например, пенициллин, который подавляет рост патогенных бактерий.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плесени могут портить продукты и вырабатывать токсичные вещества, такие как афлатоксины, опасные для здоровья человека и животных, а также вызывать аллергические реакции.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вред плесневых грибов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незаменимы в пищевой промышленности для изготовления хлеба и напитков, участвуют в синтезе витаминов и лекарственных веществ, благодаря чему поддерживают здоровье и технологии.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некоторые виды дрожжей, например Candida, могут вызывать заболевания, а избыточное потребление дрожжей нарушает баланс микрофлоры, приводя к неприятным эффектам в организме.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вред дрожжей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 год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Флеминг обнаружил пенициллин в плесени Penicillium notatum, открыв первый антибиотик и начав эру борьбы с инфекционными болезнями.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1950–е годы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 пенициллина и других антибиотиков плесневого происхождения спасло миллионы жизней, обеспечив эффективное лечение многих заболеваний.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плесеней продолжаются, разрабатываются новые противомикробные препараты для борьбы с устойчивыми инфекциями и расширения медицинских возможностей.
</a:t>
            </a:r>
            <a:endParaRPr lang="en-US" sz="1306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 медицина: вклад плесневых грибов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55946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начали использовать для производства биоэтанола как альтернативного энергетического ресурса с меньшим воздействием на окружающую среду.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88574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Генно-инженерные дрожжи стали важными для создания витаминов группы B, ферментов и биологически активных добавок в промышленности.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651008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штаммов дрожжей для производства инсулина, факторов роста и вакцин способствует прогрессу в медицине и фармацевтике.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Биотехнологии: промышленное использование дрожжей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плесенях и дрожжах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Голубая плесень добавляет вкус сырам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сырах рокфор и бри особая плесень придаёт яркий цвет и нежный вкус, делая их любимыми в мире деликатесов. Этот грибок меняет текстуру и аромат продукта.
</a:t>
            </a:r>
            <a:endParaRPr lang="en-US" sz="99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дрожжевые напитки Китая
</a:t>
            </a:r>
            <a:pPr algn="l" indent="0" marL="0">
              <a:lnSpc>
                <a:spcPct val="100000"/>
              </a:lnSpc>
              <a:buNone/>
            </a:pPr>
            <a:r>
              <a:rPr lang="en-US" sz="39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нашли свидетельства использования дрожжей для брожения напитков возрастом около 7000 лет в Китае – одни из самых древних в истории человека.
</a:t>
            </a:r>
            <a:endParaRPr lang="en-US" sz="1116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Плесни со светящимися спорами и дрожжи Антарктиды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плесени способны светиться в темноте благодаря биолюминесценции. Дрожжи обнаружены даже в экстремальных условиях Антарктиды, подтверждая их жизнеспособность.
</a:t>
            </a:r>
            <a:endParaRPr lang="en-US" sz="9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плесневых грибов и дрожжей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и дрожжи — ключевые участники природных процессов и индустрий. Их изучение и контроль обеспечивают развитие науки, медицины и продовольствия, улучшая качество жизни.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2026-05-09T09:33:14Z</dcterms:created>
  <dcterms:modified xsi:type="dcterms:W3CDTF">2026-05-09T09:33:14Z</dcterms:modified>
</cp:coreProperties>
</file>