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атмосферы: источники, состав и последствия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Пыль, газы и аэрозоли меняют воздух и запускают каскад последствий для людей и природы.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именно сегодня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воздуха влияет на здоровье, самочувствие и учебную/рабочую продуктивность. ВОЗ связывает загрязнение воздуха примерно с 7 миллионами преждевременных смертей ежегодно. Наиболее остро проблемы заметны в крупных городах из‑за транспорта, отопления, промышленности и застоев воздуха.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атмосферы — это концентрации веществ выше естественного фона и безопасных уровней. Различают первичные выбросы и вторичные загрязнители, возникающие из‑за химических реакций; ключевые — PM2.5, PM10, NOx, SO2, CO, аммиак, летучие органические соединения и приземный озон.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 (ВОЗ)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 миллионов
</a:t>
            </a:r>
            <a:endParaRPr lang="en-US" sz="5548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масштаб показывает, что влияние загрязнения выходит далеко за пределы обычного дискомфорта.
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загрязнения в городах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Автотранспорт — главный фактор: при высокой плотности движения и частых пробках выхлопные газы накапливаются у улиц и перекрёстков, особенно когда поток транспорта то ускоряется, то резко замедляется.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Существенный вклад дают котельные, теплоэлектростанции, промышленные предприятия, строительные площадки и дорожная пыль, а также сопутствующие выбросы при обработке материалов и эксплуатации техники.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ухудшение часто усиливается из‑за отопления; при слабом ветре и температурной инверсии загрязнения задерживаются у поверхности земли, и концентрации могут оставаться высокими дольше обычного.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107051"/>
            <a:ext cx="4418400" cy="19362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каждого сектора указаны типичные загрязнители, условия усиления выбросов и влияние на качество воздуха; итоговая картина зависит от урбанизации и топлива.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Сектора, которые вносят наибольший вклад в загрязнение воздуха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разных секторов меняется по территории: в городах сильнее проявляются транспорт и энергетика, в регионах с иной инфраструктурой — бытовое отопление и сельское хозяйство.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ВОЗ, IPCC, ЕЭК ООН.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крупных городах заметно доминируют транспорт и энергетика, а в сельских районах повышается роль аммиака и бытового отопления.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выбросов по секторам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Суммарная картина определяется не только объёмом деятельности, но и типом топлива, плотностью застройки и погодными условиями, которые «удерживают» загрязнения у земли.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ВОЗ, IPCC, ЕЭК ООН (обобщённые оценки по секторам; точные доли зависят от страны и периода).
</a:t>
            </a:r>
            <a:endParaRPr lang="en-US" sz="61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как источник городского смога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Улица, где воздух «не успевает обновляться»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Выхлопные газы от автомобилей накапливаются в потоках, особенно когда движение прерывается пробками и сигналами светофоров. На перекрёстках и у оживлённых магистралей концентрации NOx и летучих соединений держатся выше, чем в удалении от дороги.
</a:t>
            </a:r>
            <a:endParaRPr lang="en-US" sz="793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Дизельный след: почему растёт доля мелких частиц
</a:t>
            </a:r>
            <a:pPr algn="l" indent="0" marL="0">
              <a:lnSpc>
                <a:spcPct val="115000"/>
              </a:lnSpc>
              <a:buNone/>
            </a:pPr>
            <a:r>
              <a:rPr lang="en-US" sz="5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Дизельные двигатели заметно влияют на формирование PM2.5 — частиц, которые особенно глубоко проникают в дыхательные пути. Поэтому в районах грузового транспорта и автобусных маршрутов «пик» загрязнения часто приходится на часы высокой нагрузки.
</a:t>
            </a:r>
            <a:endParaRPr lang="en-US" sz="807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запуск и плотная застройка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холодном запуске двигателя и коротких поездках выделения могут быть особенно значительными. В плотной городской застройке загрязнение хуже рассеивается, а значит, фон у тротуаров и дворов становится более устойчивым в течение дня.
</a:t>
            </a:r>
            <a:endParaRPr lang="en-US" sz="884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72" y="1948025"/>
            <a:ext cx="273600" cy="24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424" y="1940958"/>
            <a:ext cx="234675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968" y="3454536"/>
            <a:ext cx="273600" cy="218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6643" y="3429876"/>
            <a:ext cx="268200" cy="26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 энергетика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Тепловые станции и металлургия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Тепловые электростанции и крупные производства выбрасывают диоксид серы, оксиды азота, пыль и другие примеси. Состав выбросов зависит от технологии и качества топлива.
</a:t>
            </a:r>
            <a:endParaRPr lang="en-US" sz="873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Цементные и химические производства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Цементные заводы и химические предприятия дают значимую долю пыли и различных газообразных загрязнителей. При изменениях режима работы возможны локальные повышения концентраций.
</a:t>
            </a:r>
            <a:endParaRPr lang="en-US" sz="854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 и мазут vs природный газ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сжигании угля и мазута сернистых соединений обычно образуется больше, чем при использовании природного газа. Поэтому замена топлива часто даёт заметный эффект по SO2.
</a:t>
            </a:r>
            <a:endParaRPr lang="en-US" sz="898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Фильтры и очистные установки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Эффективные фильтры и очистные сооружения снижают поступление загрязняющих веществ в атмосферу. Вместе с модернизацией оборудования они уменьшают риск длительных загрязнений.
</a:t>
            </a:r>
            <a:endParaRPr lang="en-US" sz="85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образуется смог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процессов в атмосфере: от выбросов до вторичных загрязнителей и ухудшения видимости.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 бытовые источники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выделяет аммиак при использовании удобрений и содержании животных. Аммиак участвует в формировании мелких частиц в воздухе, что влияет на PM‑компонент смога.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домах источниками загрязнения становятся печи, камины и угольное или дровяное отопление, а также приготовление пищи без достаточной вентиляции. В результате дым и продукты сгорания попадают в жилую зону.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холодный сезон роль бытовых источников обычно заметно возрастает: растёт число часов отопления, усиливаются пики PM и сопутствующих газов, особенно при неблагоприятной погоде.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9558" y="1959900"/>
            <a:ext cx="3423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7013" y="1986438"/>
            <a:ext cx="3912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5923" y="1986438"/>
            <a:ext cx="3912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1073" y="2004838"/>
            <a:ext cx="398700" cy="354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источники загрязнения атмосферы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пожары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пожаров в воздух попадают дым и частицы, а также газы горения. Концентрации могут резко вырасти на больших территориях, иногда на считанные часы, ухудшая видимость и качество воздуха.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Пыльные бури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Пыльные бури поднимают в атмосферу мелкие частицы с поверхности суши. Это увеличивает долю PM и ухудшает дыхание даже вдали от источника, особенно при сухой погоде и сильном ветре.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Вулканические извержения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извержениях в воздух выбрасываются пепел и газовые компоненты, которые могут переноситься на сотни или тысячи километров. На ограниченное время растут концентрации частиц и некоторых реакционноспособных газов.
</a:t>
            </a:r>
            <a:endParaRPr lang="en-US" sz="727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соль
</a:t>
            </a:r>
            <a:pPr algn="l" indent="0" marL="0">
              <a:lnSpc>
                <a:spcPct val="115000"/>
              </a:lnSpc>
              <a:buNone/>
            </a:pPr>
            <a:r>
              <a:rPr lang="en-US" sz="3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соль формирует естественные аэрозоли, попадающие в атмосферу при волнении и разбрызгивании воды. Она заметнее в прибрежных районах, усиливает запылённость и влияет на микроклимат и рассеяние света.
</a:t>
            </a:r>
            <a:endParaRPr lang="en-US" sz="76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зависит от того, как вещество действует в организме: одни проникают глубоко в дыхательные пути, другие сильнее раздражают слизистые, а третьи ухудшают транспорт кислорода в крови.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загрязнители и их влияние на организм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проблемны мелкие частицы PM2.5, так как они глубоко проникают и могут попадать в кровь; значимы также NO2, приземный озон и PM10.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 и профильные обзоры по токсичности загрязнителей (качественная интерпретация механизма воздействия; не является результатом измерений в конкретном регионе).
</a:t>
            </a:r>
            <a:endParaRPr lang="en-US" sz="61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загрязнения воздуха на здоровье человека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частицы и токсичные газы повышают риск бронхита, астмы и аллергических реакций, а также связаны с ростом вероятности инфаркта и инсульта при длительном воздействии.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уязвимы дети, пожилые люди, беременные женщины и люди с хроническими болезнями: их дыхательная и сердечно‑сосудистая системы хуже компенсируют вредное влияние.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 мгновенного ухудшения состояния, суммарное воздействие со временем влияет на качество жизни: ухудшается самочувствие и повышается риск преждевременной смерти.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контакт с загрязнённым воздухом ухудшает работу лёгких и может снижать их функциональные резервы: чаще появляются симптомы, усиливается утомляемость и растёт частота обострений.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 климатические последствия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Приземный озон уменьшает фотосинтез и повреждает ткани растений, что ведёт к снижению урожайности. Это отражается не только на полях, но и на устойчивости продовольственных систем.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Кислотные дожди образуются из оксидов серы и азота: они повреждают почвы и водоёмы, ускоряют деградацию лесов и ухудшают состояние зданий за счёт коррозии и выветривания.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Чёрный углерод поглощает солнечное тепло и усиливает потепление климата. Поэтому даже кратковременные эпизоды выбросов могут усиливать долгосрочные климатические эффекты.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2029" y="1846057"/>
            <a:ext cx="3954342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загрязнители чаще всего регулируют по рекомендациям ВОЗ и часто используемым национальным стандартам, а также в каких ситуациях обычно наблюдаются превышения.
</a:t>
            </a:r>
            <a:endParaRPr lang="en-US" sz="851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качества воздуха и безопасные ориентиры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Превышения чаще возникают там, где одновременно есть источник выбросов и условия для накопления загрязнений: холодный сезон, слабый ветер, близость транспорта и промышленности.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 (ВОЗ)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измеряют загрязнение воздуха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110550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качества воздуха ведут стационарные посты, мобильные лаборатории и спутниковые наблюдения. Они позволяют отслеживать концентрации твёрдых частиц и газов, а также оценивать метеопараметры.
</a:t>
            </a:r>
            <a:endParaRPr lang="en-US" sz="814" dirty="0"/>
          </a:p>
        </p:txBody>
      </p:sp>
      <p:sp>
        <p:nvSpPr>
          <p:cNvPr id="7" name="Text 2"/>
          <p:cNvSpPr txBox="1"/>
          <p:nvPr/>
        </p:nvSpPr>
        <p:spPr>
          <a:xfrm>
            <a:off x="5468223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помогают находить «горячие точки» — участки рядом с дорогами, предприятиями и крупными источниками отопления. Сравнение во времени выявляет сезонность и влияние погоды на распространение загрязнений.
</a:t>
            </a:r>
            <a:endParaRPr lang="en-US" sz="814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Системный путь снижения выбросов загрязняющих веществ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источников → модернизация → чистое топливо → транспорт и энергоэффективность → планирование и озеленение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72" y="1960185"/>
            <a:ext cx="273600" cy="218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962" y="1953458"/>
            <a:ext cx="273600" cy="24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968" y="3454536"/>
            <a:ext cx="273600" cy="218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6643" y="3429876"/>
            <a:ext cx="268200" cy="26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могут делать города и школы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Низкоэмиссионные зоны и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могут вводить низкоэмиссионные зоны, обновлять общественный транспорт и снижать долю поездок на самых «грязных» маршрутах. Это уменьшает локальные пики NOx и частиц у магистралей.
</a:t>
            </a:r>
            <a:endParaRPr lang="en-US" sz="854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промышленных выбросов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заметного эффекта требуется дисциплина предприятий: регулярные проверки, фиксация фактических выбросов и применение очистных технологий. Так сокращаются SO2, пыль и другие компоненты, влияющие на качество воздуха.
</a:t>
            </a:r>
            <a:endParaRPr lang="en-US" sz="854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энергии и правильное обращение с отходами
</a:t>
            </a:r>
            <a:pPr algn="l" indent="0" marL="0">
              <a:lnSpc>
                <a:spcPct val="115000"/>
              </a:lnSpc>
              <a:buNone/>
            </a:pPr>
            <a:r>
              <a:rPr lang="en-US" sz="42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школах важно сокращать ненужное энергопотребление и избегать сжигания отходов. Дополнительно помогают режим проветривания и информирование учеников о том, как загрязнение формируется в районе.
</a:t>
            </a:r>
            <a:endParaRPr lang="en-US" sz="768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данные и просвещение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данных мониторинга качества воздуха позволяет понять закономерности на практике: когда растут PM и газы, как влияет погода. Ученики формируют ответственный стиль поведения и делают выводы осознанно.
</a:t>
            </a:r>
            <a:endParaRPr lang="en-US" sz="85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меры по‑разному влияют на PM2.5, NOx и сопутствующие выбросы. Технические решения у источника обычно дают быстрый эффект, а транспортные — устойчивый результат.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мер по эффективности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результативна комбинация: очистка выбросов, снижение транспортной нагрузки и уменьшение потребления энергии вместе дают максимальный суммарный эффект.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подходов к снижению выбросов, используемых в климатических и природоохранных отчётах (сравнение в виде условных индексов, без привязки к конкретным данным региона).
</a:t>
            </a:r>
            <a:endParaRPr lang="en-US" sz="61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чистый воздух требует совместных решений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атмосферы имеет несколько источников, но в городах сильнее всего влияют транспорт, энергетика, промышленность и бытовое отопление. Снижение реально только при сочетании технологий очистки, норм и ответственного поведения.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2026-05-14T07:55:43Z</dcterms:created>
  <dcterms:modified xsi:type="dcterms:W3CDTF">2026-05-14T07:55:43Z</dcterms:modified>
</cp:coreProperties>
</file>