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знакомы: Григорий Остер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шутит так, что хочется думать.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 весёлой выдумкой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Остер родился в Одессе и стал автором стихов, сказок, сценариев и книг для детей. Его «Вредные советы» и другие истории легко запоминаются благодаря рифме, шутке и неожиданному смыслу.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Одессе Григорий Остер видел много ярких людей, слышал выразительную речь и замечал смешные бытовые сценки. Эти впечатления позже превратились в короткие и очень живые тексты, где каждый диалог звучит почти как настоящая детская беседа.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Одесса: город живых наблюдений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Ялте подарило писателю наблюдательность к обычным вещам: семейным разговорам, прогулкам, обидам и маленьким радостям. Именно такие детали делают его истории понятными детям, потому что в них легко узнать себя и своих близких.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Ялта: тихие детали большой жизни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умел замечать не только смешное, но и точное. Из простых жизненных сцен у него рождались тексты, которые читаются легко и звучат очень естественно. Поэтому его книги кажутся знакомыми с первого же абзаца.
</a:t>
            </a:r>
            <a:endParaRPr lang="en-US" sz="92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впечатлений — к смешным историям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детство помогло будущему писателю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разные занятия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не сразу стал знаменитым детским автором. Он пробовал себя в разных делах, чтобы лучше понимать жизнь и людей вокруг.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журналов и кино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писал для журналов и для кино. Этот опыт научил его делать фразы короткими, точными и очень выразительными.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интонация в детской книге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Остер нашёл свой стиль: лёгкий, смешной и умный. Так появились тексты, в которых каждая строка будто готова к улыбке.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писательству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книги смешные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Остера часто строится на перевёрнутом смысле: сначала кажется, что совет серьёзный, а потом видно, что он нарочно нелепый и смешной.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преувеличивает, играет с ожиданиями и делает смешное умным. Поэтому его шутки не просто веселят, а помогают внимательнее смотреть на поступки героев.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с нарочно плохими советами легко запоминаются: смешно читать, как делать не надо.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сделала Остера особенно узнаваемым и превратилась в его визитную карточку.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Остер, «Вредные советы»; биографические сведения о писателе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смешных стихов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стихи работают как весёлая подсказка: сначала смешно, а потом становится ясно, что важно в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не читает нотации сверху вниз. Он предлагает улыбнуться, заметить нелепость и самому решить, как поступить правильно.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ошибается сам, и читатель видит, к чему это приводит. Такой приём делает вывод понятным даже младшему школьнику.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шуткой у Остера всегда есть важная мысль: быть честным, дружить и не обижать других. Смешная форма помогает запомнить это без скучных нравоучений.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«38 попугаев» и 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Остер писал сценарии для мультфильмов, и «38 попугаев» стало одной из самых известных его работ. Эти истории любят за ярких героев и простые, запоминающиеся диалоги.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помогли многим детям и взрослым узнать его юмор. Весёлые повторы и узнаваемые фразы сделали эти сюжеты частью любимого детского просмотра.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581" y="1845684"/>
            <a:ext cx="24243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Остера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спорят, ошибаются, спешат и пытаются выкрутиться, как многие обычные дети. Поэтому их поступки легко понять и узнать.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 Остера ведут себя почти как люди: обсуждают, капризничают и удивляются миру. Это делает истории особенно смешными и тёплыми.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Фантазёры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придумывают необычные решения и верят в собственные идеи. Их выдумка помогает сюжету неожиданно поворачивать и удерживать внимание.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Упрямцы и мечтатели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уверены в своей правоте и потому попадают в смешные ситуации. Но именно в этом и видно их живой, узнаваемый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 его книгах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вопросы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историях уроки никогда не бывают скучными: там есть вопросы, спорные ответы и смешные ошибки, которые легко представить в реальном классе.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и дружба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герои успевают поссориться, помириться и придумать что-нибудь весёлое. Остер очень точно показывает, как важны друзья рядом.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Домашка у него часто превращается в приключение: кто-то забывает, кто-то хитрит, а кто-то старается изо всех сил. Это знакомо почти каждому школьнику.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хитрости и большие выводы
</a:t>
            </a:r>
            <a:pPr algn="r" indent="0" marL="0">
              <a:lnSpc>
                <a:spcPct val="13004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всегда видно, что за смешной ситуацией стоит урок. Читатель узнаёт себя и понимает, как поступать лучше.
</a:t>
            </a:r>
            <a:endParaRPr lang="en-US" sz="12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Звучный и точный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рифма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пишет коротко и очень точно, поэтому его строки звучат легко и ясно. Рифма и повтор делают текст похожим на весёлую считалку, которую хочется произнести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слышны разговорные слова и неожиданные сравнения. Они помогают представить героя сразу и превращают чтение в игру, где смешное соседствует со смыслом.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книги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«Вредные советы» — самая знаменитая книга Остера. В ней смешные стихи показывают, как поступать не стоит, и именно поэтому так хорошо запоминаются.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«Папамамалогия» — остроумная книга о семейной жизни, где привычные ситуации превращаются в повод улыбнуться и по-новому посмотреть на взрослых и детей.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другие тексты Остера тоже любят за живых героев, точные наблюдения и шутки, которые интересно читать дома, в классе и вслух всей семьёй.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«Котёнок по имени Гав» известен не только как книжная история, но и как любимый мультфильм. В нём особенно заметны доброта, простота и тёплый юмор.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и детская психология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хорошо чувствует, что детям интересно пробовать новое, спорить и проверять правила на прочность. Поэтому его герои часто ведут себя так, как мог бы повести себя любой ребёнок.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«Вредные советы» работают как безопасная шутка: сначала смешно, а потом становится понятно, почему так делать не надо. Ребёнок сам замечает ошибку и делает вывод без скучного нравоучения.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не ругает и не поучает сверху. Он разговаривает с юным читателем на равных, поэтому его смешные тексты вызывают доверие и легко остаются в памяти.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его любят читатели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ценят Остера за то, что он умеет говорить о важном без скуки. В его книгах есть шутка, наблюдение и уважение к ребёнку как к умному собеседнику.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хочется читать вслух, потому что они звучат живо и понятно. Они подходят и для дома, и для школы, а смешные строки хочется пересказывать друзьям.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началом пути писателя, чьи книги запомнились нескольким поколениям читателей.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родился Григорий Остер, будущий автор любимых детских книг и смешных советов.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Григории Остере
</a:t>
            </a:r>
            <a:endParaRPr lang="en-US" sz="3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19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его творчестве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у Остера не просто развлекают. Они помогают увидеть ошибку, посмеяться над ней и понять, как поступить лучше в следующий раз.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 самые обычные вещи: школьный спор, семейный разговор, неловкий поступок. Из таких деталей рождаются живые и узнаваемые истории.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герой ошибается, автор не смеётся зло. Он относится к детям с теплом, поэтому его книги читаются легко и оставляют хорошее чувство.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Остера давно разошлись на цитаты, потому что они короткие, меткие и очень смешные. Их легко вспомнить на уроке, дома или в разговоре с друзьями. Именно такая выразительность помогает его текстам жить долго и не терять свежесть.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Строки, которые хочется цитировать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Остера продолжают переиздавать, а знакомые персонажи возвращаются в книгах и на экране. Дети встречают их снова и снова, будто старых друзей. Поэтому творчество писателя остаётся близким и сегодняшним школьникам, и взрослым читателям.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новых изданиях и мультфильмах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герои, которые живут сегодня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стоит читать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Остера развивают чувство языка: ребёнок слышит рифму, игру слов и точные выражения. Так чтение становится не уроком, а интересным открытием.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истории учат замечать детали в обычной жизни. Смешной эпизод помогает увидеть, что у поступков бывают последствия, а у ошибки — полезный урок.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Остер пишет с добрым вниманием к ребёнку. Поэтому его книги помогают смеяться, думать и чувствовать себя уверенно среди героев, похожих на нас самих.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шутке он напоминает: поступок имеет последствия, а смешная ошибка может стать полезным уроком.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 книгах Остера: смеяться можно, но думать нужно обязательно.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Григория Остера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Остер: писатель, который умеет шутить с пользой
</a:t>
            </a:r>
            <a:pPr algn="l" indent="0" marL="0">
              <a:lnSpc>
                <a:spcPct val="100000"/>
              </a:lnSpc>
              <a:buNone/>
            </a:pPr>
            <a:r>
              <a:rPr lang="en-US" sz="3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Остер сделал детские книги весёлыми, живыми и умными. Он помогает смеяться над ошибками, замечать важное и читать с удовольствием, поэтому его любят и дети, и взрослые.
</a:t>
            </a:r>
            <a:endParaRPr lang="en-US" sz="352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2026-05-24T06:39:25Z</dcterms:created>
  <dcterms:modified xsi:type="dcterms:W3CDTF">2026-05-24T06:39:25Z</dcterms:modified>
</cp:coreProperties>
</file>