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и результаты эволюции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Механизмы, закономерности и результаты эволюции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от изменений к разнообразию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показывает, как наследственные изменения популяций во времени создают адаптации, новые виды и вымирания.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эволюции: популяция и генофонд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которая свободно скрещивается и имеет общий генофонд. Именно здесь со временем меняются частоты аллелей, а значит, идёт эволюция.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генофонда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объединяет все наследственные варианты, присутствующие в популяции. Он определяет, какой материал доступен для отбора, случайных изменений и последующего формирования новых сочетаний признаков.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 отдельной особи важны для жизни, но не считаются эволюционными, если не передаются потомкам. Эволюция описывает не судьбу одного организма, а изменение наследственного состава поколения за поколением.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сырьё эволюции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новых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 тем самым пополняют наследственный материал популяции. Большинство из них нейтральны или вредны, но редкие оказываются полезными в конкретной среде.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создаёт новые гены, но перемешивает уже существующие. Благодаря этому потомство получает разные сочетания признаков, а разнообразие в популяции заметно возрастает.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наследственной изменчивости отбору нечего закреплять. Именно поэтому устойчивость бактерий к антибиотикам, различия окраски бабочек и форма клюва у вьюрков становятся наглядными примерами эволюционного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отбор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те наследственные признаки, которые повышают выживание и успешное размножение. В результате в популяции постепенно накапливаются формы, лучше подходящие к условиям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 только через выживание, но и через различия в числе потомков. Даже небольшое преимущество маскировки, выносливости или холодоустойчивости со временем даёт заметный эволюционный эффект.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Привлекательность и 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связан с выбором партнёра и конкуренцией за спаривание. Поэтому яркое оперение павлина, крупные рога оленя или другие заметные признаки могут усиливаться, даже если они не облегчают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Случайность: дрейф генов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 — это случайное изменение частот аллелей, не связанное с их полезностью. Чем меньше популяция, тем сильнее может проявиться эффект случайности и тем быстрее меняется генофонд.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механизма потери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возникает, когда новая популяция создаётся немногими особями и несёт лишь часть исходного разнообразия. Бутылочное горлышко появляется после резкого сокращения численности, когда уцелевшие аллели становятся непропорционально частыми.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группы животных и популяции, восстановившиеся после катастроф, особенно уязвимы к дрейфу. В таких условиях даже нейтральные признаки могут закрепиться или исчезнуть просто случайно.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популяций: поток генов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возникает при миграции особей и их скрещивании с представителями другой популяции. Так наследственный материал перемещается между группами, которые иначе могли бы расходиться всё сильнее.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популяций обычно увеличивает генетическое разнообразие и может приносить полезные варианты признаков. Но оно способно и ослаблять локальную адаптацию, если новые аллели хуже подходят к местным условиям.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связь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популяций растений и животных обмен генами часто идёт постоянно и незаметно. Именно поэтому границы между ними могут быть проницаемыми, а различия — не такими резкими, как при полной изоляции.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→ отбор → случайность →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факторы действуют одновременно и дают разный результат в зависимости от условий.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 холодном климате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шерсть песца помогает быть менее заметным на снегу и льду. Такой признак не возникает за одну жизнь: он закрепляется постепенно, если его носители чаще выживают и оставляют потомство.
</a:t>
            </a:r>
            <a:endParaRPr lang="en-US" sz="109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засухе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кактуса — это не просто защита, а ещё и способ уменьшить потерю воды. В сухой среде выживают растения, у которых строение лучше соответствует нехватке влаги и высокой солнечной нагрузке.
</a:t>
            </a:r>
            <a:endParaRPr lang="en-US" sz="106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 ограничение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у водоплавающих птиц повышают эффективность движения в воде. Но любая узкая специализация имеет цену: при резкой смене условий такой вид становится более уязвимым.
</a:t>
            </a:r>
            <a:endParaRPr lang="en-US" sz="1058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 разных средах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 выхода труда, где естественный отбор получил научное объяснение.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Дарвина стала поворотной точкой: она связала разнообразие организмов с наследственной изменчивостью и отбором.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видов» (1859)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7646" y="1875398"/>
            <a:ext cx="2764678" cy="2850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и конвергенция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25" y="2603501"/>
            <a:ext cx="2106000" cy="19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родственных популяций общая исходная основа, но в разных условиях отбор закрепляет разные признаки. Так возникают различия в строении, поведении и приспособлениях, хорошо заметные у вьюрков Галапагосов.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2407" y="2603501"/>
            <a:ext cx="2106000" cy="19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без 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неродственных организмов сходная среда может приводить к похожим решениям: обтекаемому телу, крыльям, ластам. Это конвергенция, когда одинаковые задачи формируют внешнее сходство при разном происхождении.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эволюции во 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эволюции неодинаков: длительная стабильность может прерываться короткими периодами быстрого расхождения признаков после изменения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эволюция чаще идет не равномерно, а рывками: всплески изменений связаны с новыми условиями и изоляцией популяций.
</a:t>
            </a:r>
            <a:endParaRPr lang="en-US" sz="82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коэволюции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жертвы влияют друг на друга как в постоянной гонке вооружений: усиление защиты вызывает ответное усложнение способов нападения. Так поддерживается устойчивое, но динамичное равновесие.
</a:t>
            </a:r>
            <a:endParaRPr lang="en-US" sz="746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 опылитель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опылитель часто изменяются согласованно: форма венчика, нектар и время цветения соответствуют строению и поведению насекомого. Это повышает вероятность успешного переноса пыльцы.
</a:t>
            </a:r>
            <a:endParaRPr lang="en-US" sz="746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настройка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пары признаков возникают и у быстро бегущих животных, и у насекомых, питающихся определенными растениями. Взаимное давление среды делает эволюцию обоих участников взаимосвязанной.
</a:t>
            </a:r>
            <a:endParaRPr lang="en-US" sz="746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происходят смены в биосфере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климата, вулканизм или падение астероида нарушают привычные условия существования. Виды, не успевшие приспособиться, сокращают численность и исчезают.
</a:t>
            </a:r>
            <a:endParaRPr lang="en-US" sz="994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ниш
</a:t>
            </a:r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освобождаются экологические ниши. Выжившие группы быстро расселяются, занимают новые роли и начинают активно дивергировать.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доминирования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экосистемах закрепляются новые доминирующие линии. Так после исчезновения динозавров резко усилилось разнообразие млекопитающих и птиц.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взаимодействия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связи между конкуренцией, нишами и устойчивостью сообществ.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результаты эволюции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сред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сушу открыл доступ к новым источникам пищи и пространствам. Позже отдельные группы научились летать, что усилило расселение и экологическую независимость.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сопровождался появлением крупных групп организмов, каждая из которых осваивала собственные способы питания, движения и размножения. Это расширяло экологические возможности биосферы.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уровни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переходы изменили всю биосферу: от микроскопических форм до сложных экосистем с развитой сетью связей. Каждое крупное новшество создавало новые линии развития.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многоклеточности сделал возможными ткани, органы и более сложное поведение. Такие изменения повысили специализацию клеток и эффективность работы организма в разных условиях.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группы доказательств: они показывают изменения во времени, общий план строения и генетическое родство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сходятся в одном выводе: современные виды связаны общим происхождением, а эволюция подтверждается на морфологическом и молекулярном уровнях.
</a:t>
            </a:r>
            <a:endParaRPr lang="en-US" sz="71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типичных 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прогресс, а приспособление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означает движение к «совершенству» или усложнению ради самого усложнения. Она сохраняет те признаки, которые полезны в конкретной среде, даже если они выглядят очень простыми.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приобретенное наследуется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приобретенные организмом в течение жизни, обычно не переходят к потомству. Наследуются прежде всего изменения, затрагивающие генетический материал и клетки, участвующие в размножении.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произошел от современных обезьян: у нас с ними есть общий предок. Современные приматы — это отдельные ветви эволюции, а не «ступень» к 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связаны механизмы эволюции, ее единица и доказательства общего происхождения.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ключ к пониманию жизни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эволюции помогает видеть за разнообразием жизни общие закономерности: как возникают адаптации, почему появляются новые виды и откуда берутся кризисы, включая устойчивость бактерий к антибиотикам.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2026-07-26T09:53:22Z</dcterms:created>
  <dcterms:modified xsi:type="dcterms:W3CDTF">2026-07-26T09:53:22Z</dcterms:modified>
</cp:coreProperties>
</file>