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игры: где проходит граница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риск, отказаться и защитить себя и друзей.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особенно силён страх быть «не таким», а риск часто кажется безобидной проверкой смелости. Поэтому важно заранее понять, где начинается опасность и как не попасть под давление группы.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опасные игры затрагивают каждого подростка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56034"/>
            <a:ext cx="431178" cy="4311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79987"/>
            <a:ext cx="431180" cy="3832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99151"/>
            <a:ext cx="431180" cy="344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4884" y="1949450"/>
            <a:ext cx="333259" cy="444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613" y="1949450"/>
            <a:ext cx="388803" cy="44434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и задания становятся опасными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и падения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с высоты, падения ради видео и резкие толчки кажутся «эффектными», но даже один неудачный шаг может закончиться ушибом, переломом или травмой головы.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Перебегание дороги, игры рядом с проезжей частью и попытки «успеть первым» создают реальный риск ДТП, особенно когда внимание отвлечено на друзей или телефон.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Челленджи с дыханием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дыхания, удушающие приёмы и любые «проверки на выносливость» опасны тем, что человек может потерять сознание и не успеть остановиться.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из сети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 интернете возникает, когда просят отправить геолокацию, личные данные или перейти по сомнительной ссылке. Такие действия могут привести к шантажу и утечке информации.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электричество и острые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игры с огнём, розетками, проводами, ножами или стеклом особенно рискованны: они быстро приводят к ожогам, порезам и тяжёлым травмам, даже если всё начиналось как шутка.
</a:t>
            </a:r>
            <a:endParaRPr lang="en-US" sz="12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оказаться «слабым»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согласиться на опасное действие, чтобы не стать объектом насмешек. В такой момент отказ кажется труднее, чем риск, хотя последствия могут быть серьёзными.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признания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Лайки, внимание и одобрение друзей нередко кажутся важнее безопасности. В компании решение принимается быстро, поэтому один сомневающийся ученик легко уступает давлению остальных.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соглашаются на риск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риск редко возникает случайно: чаще его подпитывают группа, интернет и желание быстро заслужить внимание.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связаны не с «смелостью», а с давлением окружения и ошибкой в оценке последствий.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 теме «Опасные игры»; обобщение типичных причин без привязки к конкретному исследованию.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подталкивает к опасному поведению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939260"/>
            <a:ext cx="3848986" cy="2269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заканчиваются разные виды риска и где они чаще встречаются. Видно, что угроза бывает и физической, и цифровой.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«развлечение» может привести к травме, а цифровые задания — к шантажу, утечке данных и травле.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 теме «Опасные игры»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действия и возможные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развития риска в группе или онлайн-среде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опасная игра превращается в травму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сигнал появляется, если участников просят молчать, не показывать переписку и доказывать смелость. Чем больше секретности и поддразнивания, тем выше риск, что игра перейдёт в опасное действие.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Насторожить должны съёмка на телефон, фразы «слабо или нет» и резкое желание скрыться от взрослых. Это значит, что игра уже перестала быть шуткой и стала соревнованием на риск.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признак — удаление сообщений, смена места встречи и попытки подтолкнуть остальных к более жёстким шагам. В такой момент важно остановиться и сообщить взрослому.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опасной ситуации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появляются и в обычных местах, и в сети, поэтому важно быть внимательным не только на улице, но и в переписке.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уязвимые зоны — места с движением и быстрым копированием поведения, а в интернете риск усиливают анонимность и мгновенная пересылка.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 теме «Опасные игры»; распределение по типичным местам риска.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возникает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синяк — только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или толчка сначала заметны ушиб и ссадина, но позже может появиться боль при движении и страх снова идти в то же место. Иногда ребёнок скрывает травму, пока не становится трудно держать ручку или поднимать руку. Тогда уже нужна помощь и осмотр взрослого.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тело подаёт поздний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последствия появляются не сразу: головная боль, тошнота, головокружение, слабость и раздражительность. Ребёнок может отказаться идти в школу или стать очень тревожным. Такие признаки нельзя игнорировать, потому что они указывают на более серьёзный вред.
</a:t>
            </a:r>
            <a:endParaRPr lang="en-US" sz="96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аптечка может понадобиться срочно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ожоге, порезе или травме головы важно быстро остановиться и позвать взрослого. Бинт, повязка и аптечка помогают до приезда помощи, но не заменяют врача. Чем раньше замечена проблема, тем меньше риск осложнений и долгого восстановления.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и последствия для здоровья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распределяется ответственность между ребёнком, друзьями, учителем, родителем и взрослым рядом. Безопасность зависит от своевременной реакции каждого участника.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выполняет свою роль вовремя, риск быстрее прекращается, а помощь приходит раньше. Молчание и подталкивание, наоборот, усиливают опасность.
</a:t>
            </a:r>
            <a:endParaRPr lang="en-US" sz="1177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«Опасные игры», обобщение обязанностей участников безопасного поведения в школе и дома.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отвечает за безопасность в опасной ситуации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скажите коротко и спокойно: «Я не участвую», «Это опасно», «Мне это не подходит». Чем проще фраза, тем труднее спорить и давить дальше.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оправдывайтесь и не пытайтесь доказывать смелость. Спокойный тон, шаг назад и готовность уйти показывают, что решение твёрдое, а граница уже обозначена.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давление продолжается, предложите безопасную замену или позовите взрослого. Такой ответ переключает разговор с риска на нормальное решение и уменьшает вероятность конфликта.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особенно важно уметь сказать «нет» даже друзьям. Настоящая уверенность проявляется в защите здоровья, а не в участии в опасности.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отказаться от опасной игры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угрозе, травме или опасном задании в сети и в реальной среде.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опасной ситуации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особенно быстро растёт, когда личные данные уже отправлены, а контакт с незнакомым профилем продолжается без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создают шантаж и задания с просьбой прислать фото, адрес или геолокацию. Остальные риски часто становятся способом давления.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цифровых угроз в подростковой среде по материалам темы «Опасные игры».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риски опасных игр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900827"/>
            <a:ext cx="542227" cy="4337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7633" y="1838326"/>
            <a:ext cx="488936" cy="55878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школа снижает риск опасных игр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правила поведения на переменах, дежурство взрослых и контроль лестниц и коридоров уменьшают шанс травм и быстро останавливают опасные действия.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 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часы, обсуждение конфликтов и короткие напоминания помогают распознавать давление группы раньше, чем оно превращается в рискованную игру.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передача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учитель, классный руководитель и родители быстро обмениваются сообщениями, можно раньше заметить повторяющиеся угрозы и вовремя вмешаться.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секции, кружки и организованные игры дают подросткам движение и интерес без самовольных экспериментов с опасными последствиями.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нужен не запрет на азарт, а безопасный способ его пережить: эстафеты, командные игры, туристические задания и творческие челленджи дают эмоции без травм.
</a:t>
            </a:r>
            <a:endParaRPr lang="en-US" sz="151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правила, роли и взрослый контроль, смелость проявляется в сотрудничестве, а не в опасном эксперименте. Так появляется уверенность, поддержка и здоровое соперничество.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Позитивная альтернатива риску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939260"/>
            <a:ext cx="3848986" cy="2269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рискованное действие можно заменить более безопасным вариантом без потери интереса и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замена сохраняет интерес, но снижает риск травм и конфликтов. Лучше выбирать занятия, где есть правила, контроль и понятная цель.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«Опасные игры», подбор безопасных альтернатив для школьников.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игра и безопасная замена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 участвовать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откажитесь от опасного действия и не снимайте происходящее ради лайков. Смех и подзадоривание только усиливают риск для всей группы.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Сообщить взрослому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Передайте учителю, родителю или другому взрослому место, время и участников. Чем точнее сообщение, тем быстрее можно остановить ситуацию.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Помочь пострадавшему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пострадал, не оставляйте его одного и дождитесь помощи рядом. Важно не мешать и не переносить человека без необходимости.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Сохранить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интернет-угрозе не удаляйте переписку и не пересылайте опасный контент дальше. Сохранённые сообщения помогут разобраться в случившемся.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свидетелю опасной игры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инцидента часто меняются не только оценки и настроение, но и отношение окружающих, особенно если история стала известна многим.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вред дают травмы и сильный страх. Дольше всего остаются испорченные отношения и повторный риск через компанию или сеть.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последствий, указанных в материалах темы «Опасные игры».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опасных игр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Выводы: безопасность важнее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игры опасны не только травмами, но и давлением группы, страхом, конфликтами и цифровыми угрозами. Сильнее всего защищают правила, поддержка взрослых и умение вовремя сказать «нет».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2026-05-21T03:26:03Z</dcterms:created>
  <dcterms:modified xsi:type="dcterms:W3CDTF">2026-05-21T03:26:03Z</dcterms:modified>
</cp:coreProperties>
</file>