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«Есть речи — значенье...»: как слово становится смыслом в литературе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слово всегда звучит глубже, чем кажется на первый взгляд.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9 классе особенно важно читать слово внимательно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уже мало просто знать сюжет: нужно замечать язык, образ героя, авторскую позицию и скрытые смыслы. Именно поэтому анализ слова помогает понимать литературу точнее и глубже.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слова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создаёт художественный образ: слово начинает передавать чувства, оценку или настроение. Так речь становится выразительнее и живее.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одно слово может соединять оба смысла сразу. Такая многозначность позволяет автору намекать, сравнивать и показывать скрытую мысль.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предмет, действие или признак точно: без образа и скрытого оттенка. Оно помогает понять, о чём говорится буквально.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меняет смысл сказанного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звучат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может быть просьбой, шуткой, упрёком или признанием. Всё зависит от того, кто, где и кому её говорит.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учитывать при 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смысл точно, важно смотреть на реплики до и после, отношения героев и общую ситуацию. Без этого фраза часто читается неверно.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художественную речь выразительной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средства работают вместе: одно усиливает другое и делает текст эмоционально насыщенным.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на восприятие влияют образные слова и интонация, но выразительность текста создаётся сочетанием нескольких приёмов.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модель для учебной презентации по литературе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5941" y="1536224"/>
            <a:ext cx="23887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32326"/>
            <a:ext cx="357600" cy="317867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как часть смысла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сразу показывает, спрашивает ли герой по-настоящему или просто повторяет слова. Один и тот же текст может звучать как обычный вопрос или как сомнение.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тона, пауза и выделение ключевого слова помогают передать неожиданность. Без этих признаков фраза может показаться спокойной, хотя герой поражён.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искренность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темп, свободное звучание и светлая интонация помогают услышать радость, благодарность или доброжелательность. Так речь становится тёплой и живой.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раздражение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темп, короткие паузы и усиленное ударение передают напряжение. В таких случаях смысл слова меняется: оно звучит как предупреждение или упрёк.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интонация не совпадает с прямым смыслом фразы, возникает ирония. Тогда герой говорит одно, а слушатель понимает совсем другое.
</a:t>
            </a:r>
            <a:endParaRPr lang="en-US" sz="7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создают скрытый смысл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тропы и образные выражения делают речь точнее, ярче и глубже.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 не просто украшают текст: они помогают автору точнее передать чувство, отношение и скрытую мысль.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литературе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несколько строк могут сразу передать пейзаж, настроение и главную мысль. Поэтому каждое слово в поэзии особенно важно и редко бывает случайным.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природы, света, дороги, сна и тишины часто становятся символами внутреннего состояния героя. Через них читатель понимает не только картину, но и чувство.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в поэзии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смысл художественной фразы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отдельное слово превращается в глубокий литературный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Подтекст: то, что не сказано прямо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Прямое высказывание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только слова героя или автора. Но уже здесь важно заметить, что иногда смысл скрыт не в том, что сказано, а в том, как это сказано.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Намёк и недосказанность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Пауза, жест, взгляд или незавершённая фраза могут сказать больше прямого ответа. Именно так в тексте появляется скрытое напряжение и внутренний конфликт.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Глубокий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замечает намёк, он понимает чувства героя и авторскую мысль точнее. Подтекст помогает увидеть то, что не произносится вслух.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лучше запоминаются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помогает не только понять смысл, но и быстро вспомнить строку или реплику героя.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 эмоция сильнее удерживаются в памяти, чем нейтральная точность; редкие слова запоминаются, если связаны с сильным художественным впечатлением.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урока; условная оценка запоминаемости для сравнения групп слов.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как характеристика личности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фраз, повторы, паузы и ошибки многое сообщают о состоянии героя. Волнение, растерянность, уверенность или скрытая тревога часто слышны раньше, чем становятся заметны в поступках.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формы, просторечия, грубоватые выражения и обращения к собеседнику помогают понять воспитание и отношение к людям. По речи легко увидеть, уважает ли герой других или старается казаться сильнее.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персонажа сразу показывает его круг общения, возраст и привычку думать: кто-то говорит просто и коротко, кто-то выбирает точные, книжные слова, а кто-то избегает прямых ответов.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 сопоставлять речь героя с его действиями и авторскими замечаниями. Тогда становится ясно, что слова персонажа не только передают информацию, но и раскрывают его внутреннюю позицию.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в русском языке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сохранять прямое значение и одновременно создавать образный смысл в художественном тексте.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делает слово гибким: автор может назвать предмет точно и одновременно добавить образ, намёк или оценку.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многозначными словами русского языка; примеры литературного употребления.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гласные и мягкие согласные часто создают ощущение тишины, покоя или мечтательности. Такое звучание особенно заметно в лирике, где важны настроение и музыкальность строки.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звуки и частые согласные могут передавать напряжение, тревогу или резкость. Повторы звуков помогают выделить ключевые слова и сделать речь более выразительной и запоминающейся.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смысл: почему слово звучит по-разному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разных стилях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стиле одно и то же содержание оформляется по-разному: меняются слова, длина фраз и степень образности.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 сильнее других опирается на выразительность, а научный и официально-деловой — на точность, норму и ясность.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модель по функциональным стилям речи.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точное слово важно в учёбе и общении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помогает отвечать по теме без лишних слов, пересказывать текст ясно и писать сочинение так, чтобы мысль была понятна проверяющему и одноклассникам.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разговоре точная формулировка снижает риск недоразумений, обид и резких ответов. Она показывает уважение к собеседнику и делает позицию говорящего более убедительной.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неточность особенно заметна: если неверно понять одно слово, можно исказить характер героя, смысл сцены или авторскую оценку. Поэтому внимательное чтение всегда начинается со слова.
</a:t>
            </a:r>
            <a:endParaRPr lang="en-US" sz="11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формы, где смысл особенно плотный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Пословица, в которой слышен урок
</a:t>
            </a:r>
            <a:pPr algn="l" indent="0" marL="0">
              <a:lnSpc>
                <a:spcPct val="115000"/>
              </a:lnSpc>
              <a:buNone/>
            </a:pPr>
            <a:r>
              <a:rPr lang="en-US" sz="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пословица часто говорит больше длинного объяснения. В ней есть наблюдение, совет и оценка, а ритм помогает легко удержать её в памяти. Поэтому пословицы так часто звучат в речи и в литературе.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Афоризм: мысль в одной строке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 похож на маленькое зеркало: в нём отражается большая идея. Точная формулировка, неожиданный поворот и выразительный образ делают такую фразу особенно заметной рядом с открытой книгой и школьной тетрадью.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как тренировка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учит не торопиться с ответом. Сначала нужно заметить подсказку, потом понять скрытое значение, и только после этого найти решение. Так читатель учится видеть смысл глубже, чем просто внешние слова.
</a:t>
            </a:r>
            <a:endParaRPr lang="en-US" sz="8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фразу с глубоким смыслом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увидеть не только прямое значение, но и художественный подтекст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61625"/>
            <a:ext cx="397500" cy="31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43958"/>
            <a:ext cx="397500" cy="353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слове в литературе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создаёт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слово не просто называет предмет. Оно помогает увидеть героя, место действия и настроение сцены, как будто читатель рассматривает картину, написанную языком.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зависит от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может звучать по-разному, если меняются интонация, пауза или логическое ударение. Тогда меняется и чувство, которое слышит читатель или слушатель.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строкой есть подтекст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высказывание нередко скрывает больше, чем говорит прямо. Намёк, недосказанность и деталь поведения помогают понять то, что автор оставляет между строк.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складывается слоями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значение, эмоция и авторская оценка работают вместе. Именно поэтому художественная речь читается глубже обычного сообщения и требует внимательного, вдумчивого анализа.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литературе говорит больше, чем кажется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создаёт образ, настроение и скрытый смысл, поэтому его нужно читать внимательно: не только понимать значение, но и слышать интонацию, видеть контекст и замечать подтекст.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2026-05-23T01:15:03Z</dcterms:created>
  <dcterms:modified xsi:type="dcterms:W3CDTF">2026-05-23T01:15:03Z</dcterms:modified>
</cp:coreProperties>
</file>