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биосферы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живая оболочка Земли, связывающая воздух, воду, почву и организмы.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нижнюю часть атмосферы, всю гидросферу и верхний слой литосферы. В ней живут растения, животные, грибы, бактерии и человек. Термин ввёл Эдуард Зюсс (1875), а Вернадский изучал роль живого вещества. Границы жизни зависят от света, температуры, воды и воздуха.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биосфера и где она находится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встречаются в почве и воде, в том числе там, где мало кислорода. Они помогают разлагать остатки и участвуют в превращениях веществ, поддерживая обмен в экосистемах.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 биосфере и зависит от неё: от воздуха, воды, почвы и урожая. Его хозяйственная деятельность может как поддерживать, так и нарушать природные связи.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присутствуют в разных природных зонах: от лесов до водоёмов. Они образуют органические вещества и обеспечивают пищевые цепи для многих других организмов.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обитают рыбы, птицы, звери и насекомые. Они используют готовые вещества из природы и участвуют в круговоротах, перенося элементы между средами обитания.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часто работают «разрушителями» органических остатков. Они разлагают листья, древесину и другие остатки, превращая их в вещества, доступные почве и новым растениям.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биосфера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образуют органические вещества, используя энергию солнечного света. Этот процесс называют фотосинтезом, и он начинается с поглощения углекислого газа.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фотосинтеза растения выделяют кислород. Благодаря этому зелёные организмы становятся «первым звеном» многих пищевых цепей и обеспечивают пищей травоядных животных.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главные создатели пищи и кислорода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связаны: изменения в одном процессе отражаются на других, поэтому биосфера поддерживает жизнь как единая система.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Выделенные круговороты обеспечивают постоянный обмен веществ между живыми организмами и неживой природой.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5 класс.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биосфера поддерживает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процессов в биосфере (школьный курс географии, 5 класс).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океаны и болота влияют на влажность воздуха и количество углекислого газа. Лесные растения испаряют воду, поэтому в атмосфере становится больше влаги, а это влияет на образование облаков.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накапливают тепло и медленно его отдают. Благодаря этому климат в прибрежных районах обычно мягче, а резкие перепады температур встречаются реже.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биосфера работает как связанная система, Земле легче сохранять более устойчивые условия для жизни. Поддержка влажности и обмена веществ помогают растениям и животным приспосабливаться.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климат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формируется очень 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постепенно: на это уходят годы и десятилетия. Она зависит от того, какие организмы живут в конкретном месте, и как они разлагают органические остатки.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перегной повышает 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черви, насекомые, грибы и бактерии разрушают остатки растений и животных. В результате образуется перегной, который делает почву плодородной и помогает растениям получать воду и питательные вещества.
</a:t>
            </a:r>
            <a:endParaRPr lang="en-US" sz="1379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результат деятельности живых организмов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966986"/>
            <a:ext cx="3848986" cy="22810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биосферы обеспечивают обмен веществ, создают плодородие и поддерживают подходящие условия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функции взаимосвязаны: фотосинтез, разложение и почвообразование обеспечивают круговороты и поддерживают равновесие в природе.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5 класс.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биосферы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сырья, экосистемы помогают людям выращивать урожай и сохранять здоровье за счёт чистой воды, более стабильного воздуха и естественных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здоровее биосфера, тем надёжнее ресурсы и условия жизни: от питания и воды до материалов для труда.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5 класс.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биосфера полезна человеку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это большое число видов растений, животных и микроорганизмов. Когда в экосистеме много «участников», она лучше приспосабливается к засухам, болезням и резким изменениям погоды.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поддерживает разные способы добывать пищу и выживать. Одни виды справляются с недостатком влаги, другие находят питание в другой сезон, поэтому система меньше «ломается» при стрессе.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один вид, нарушаются связи между организмами. Может сбиться цепь питания, уменьшиться количество опылителей или кормовых животных, а также нарушиться работа разложителей.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простой: устойчивость природы растёт вместе с разнообразием. Чем меньше видов пропадает, тем легче экосистеме восстановиться после пожаров, похолоданий или загрязнений.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устойчивость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связи в биосфере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трапеза: растения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находят в растениях пищу и защиту. На листьях и в ветвях удобно прятаться от врагов, а плоды и семена становятся готовым «обедом» для разных видов. Так растения помогают выживать целым сообществам.
</a:t>
            </a:r>
            <a:endParaRPr lang="en-US" sz="976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 пути: как травоядные помогают расселению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переносят семена, а иногда — и кусочки растений, которые потом дают начало новым всходам. После поедания и передвижения по территории семена оказываются в других местах. Это ускоряет расселение растений и обновляет растительный покров.
</a:t>
            </a:r>
            <a:endParaRPr lang="en-US" sz="86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 «возврат» веществ в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34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 умирает, в дело вступают грибы и бактерии. Они разлагают остатки и превращают их в вещества, которые снова становятся доступными почве и растениям. Благодаря этому круговорот не прерывается, и природа получает новый запас питания.
</a:t>
            </a:r>
            <a:endParaRPr lang="en-US" sz="9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действуют вместе: ухудшается среда обитания, снижается численность видов и разрываются пищевые связи. Часто последствия заметны не сразу, но накапливаются.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уменьшается число видов, экосистема теряет устойчивость. Даже одна разрушительная причина усиливает другие, поэтому биосфера постепенно ослабевает.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5 класс. Источник: раздел об угрозах биосфере; представлено в качественной форме без количественных измерений.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биосфере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биосферу — значит беречь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природосбережения по схеме школьного уровня (без сложных расчётов).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942" y="2755985"/>
            <a:ext cx="3306117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5 класс.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территории России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охраняемых территорий помогает понять, что именно сохраняют и в каких местах правила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охраны дополняют друг друга: одни сохраняют природу почти без вмешательства, другие сочетают охрану и контролируемые визиты.
</a:t>
            </a:r>
            <a:endParaRPr lang="en-US" sz="13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Вернадский показал, что живые организмы изменяют состав воздуха, воды и почвы. Это помогло понять: биосфера — не просто «фон», а активная часть Земли.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 и экология изучают, как природа, климат и деятельность человека связаны между собой. Учёные рассматривают, как изменения условий влияют на живые сообщества.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состоянием природных оболочек помогают наблюдения, метеостанции и спутники. Благодаря данным можно замечать изменения во времени и планировать меры охраны природы.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биосфере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урожай на полях, древесина, лекарства и питьевая вода зависят от состояния биосферы. Если природе вредят вырубки, загрязнение или пожары, страдает и человек, и хозяйство.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парки и скверы делают воздух свежее и создают тень в жаркие дни. Даже небольшие природоохранные действия дома и в школе — экономия ресурсов и аккуратность с отходами — помогают местным экосистемам.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 повседневной жизни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экосистемы дают разные «услуги»: одни защищают почвы, другие накапливают воду, третьи поддерживают жизнь в водной среде и влияют на климат.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сохраняют больше территорий с разными типами природы, биосфера становится устойчивее. Экосистемы помогают компенсировать изменения, возникающие в одном месте.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5 класс. Схема отражает функции экосистем без количественных показателей.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разные экосистемы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 и среды их обитания. Она даёт кислород и пищу, помогает формировать почву и поддерживает круговорот веществ между воздухом, водой и землёй.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биосферы напрямую влияет на качество жизни людей и других живых существ. Когда природу сохраняют, стабильнее становятся ресурсы, здоровье экосистем и условия для будущих поколений.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влияют на климат, воду и плодородие. Растения меняют влажность и состав воздуха, а разложители возвращают питательные вещества, поддерживая рост растений.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роли биосферы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основа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общая система живой и неживой природы, где все части связаны между собой. Её задача — создавать условия жизни и сохранять круговорот веществ, поддерживая равновесие. Охрана лесов, водоёмов, почв и животных сохраняет будущее Земли.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2026-05-12T23:04:03Z</dcterms:created>
  <dcterms:modified xsi:type="dcterms:W3CDTF">2026-05-12T23:04:03Z</dcterms:modified>
</cp:coreProperties>
</file>