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«Бородино»: поэма о памяти, мужестве и народном подвиге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солдата превращается у Лермонтова в историю страны.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и место «Бородина» в русской литературе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Лермонтова напоминает о Бородинском сражении 1812 года не как о сухом факте, а как о живом народном воспоминании. Поэтому оно стало одним из самых известных текстов о войне и памяти о ней.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стихотворение «Бородино»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стало главным историческим событием, к которому Лермонтов обратится спустя годы как к символу народного подвига.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впервые опубликовано в журнале «Современник» и сразу выделилось живой речью и необычной формой рассказа.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ветерана и юноши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строит текст как воспоминание участника войны, поэтому историческое событие звучит лично и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«Бородина»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черты лиро-эпической поэмы и исторического рассказа: в нём есть чувство, сюжет и точная передача важного события прошлого.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как беседа: вопрос молодого собеседника вызывает ответ старого солдата, а повтор «Скажи-ка, дядя…» задаёт узнаваемый, живой ритм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выстроено стихотворение «Бородино»
</a:t>
            </a:r>
            <a:endParaRPr lang="en-US" sz="282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личного воспоминания к историческому смыслу события.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рассказчика: старый солдат как голос народа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солдат говорит просто и уверенно, поэтому его речь звучит как настоящее свидетельство очевидца, а не как книжный пересказ событий войны.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вспоминает не только бой, но и товарищей, показывая уважение к солдатскому братству, выдержке и общей ответственности за судьбу Родины.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Лермонтов подчёркивает: историю страны сохраняют не только полководцы, но и обычные участники великих событий.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образы и детали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Редуты и артиллерийский огонь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лексика делает картину боя зримой и напряжённой. Читатель словно видит укрепления, слышит выстрелы и чувствует, как поле сражения превращается в пространство постоянной опасности.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«Смешанные ряды» и «ядра»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передают хаос и силу столкновения. Лермонтов не объясняет бой подробно, но несколькими точными словами создаёт ощущение тесного, тяжёлого, опасного движения войск под огнём.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всей России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о том, что вся Россия помнит день Бородина, делает событие больше частного воспоминания. Оно становится знаком национальной памяти, объединяющим прошлое и настоящее.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и патриотического долга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присяге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 раскрывается через верность своему делу и товарищам. Лермонтов показывает, что мужество проявляется в трудную минуту, когда нужно не отступить.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сохраняет благодарность защитникам Отечественной войны. Оно учит уважать тех, кто защищал страну ценой сил, здоровья и жизни.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Отечества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готовы стоять за Родину до конца, и в этом их долг показан как естественный и честный выбор, а не как громкий лозунг.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бойцов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важна общая стойкость: герои действуют вместе, поддерживают друг друга и держатся как одно войско, а не как отдельные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основным частям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тон постепенно переходит от спокойного разговора к напряжённому ожиданию и боевой тревоге.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приходится на описание сражения, а финал возвращает не покой, а гордую, печальную память.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эмоционального развития стихотворения М. Ю. Лермонтова «Бородино»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«Бородино»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 и интонация помогают сделать рассказ старого солдата живым и запоминающимся.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повтор и образные слова делают повествование убедительным, эмоциональным и легко запоминающимся.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«Бородино»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Бородинского сражения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перечисляет события по минутам, а передаёт ощущение боя через живые детали: пушки, дым, движение войск и шум сражения.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изображения — не только сила атаки, но и поведение солдат. Они выдерживают удар, держатся вместе и не теряют самообладания.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боя строится на контрасте: напряжённое ожидание сменяется внезапным столкновением, и читатель чувствует, как растёт опасность и усиливается тревога.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описание превращает Бородино в символ испытания, где особенно заметны мужество, взаимовыручка и стойкость простых защитников Отечества.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интонация: почему стихотворение легко запоминается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речи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словами, близкими к разговорной речи. Короткие фразы и понятные выражения делают текст доступным и создают ощущение естественной беседы.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живого рассказа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восклицания и доверительный тон помогают услышать голос очевидца. Из-за этого стихотворение запоминается как личное свидетельство, а не как сухое сообщение.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взглядов: молодой слушатель и старый солдат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собеседник почти не говорит о войне сам, но его вопрос запускает воспоминание и подчёркивает важность передачи памяти новым поколениям.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солдат обладает большей смысловой нагрузкой: именно он хранит опыт, историю и нравственный авторитет.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М. Ю. Лермонтова «Бородино»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память о подвиге живёт дольше самого события. Народ хранит Бородино не как дату, а как нравственный пример.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— в трудный час именно народ проявляет настоящий характер, а подвиг сохраняется в памяти потомков.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становится символом сплочённости: солдаты действуют вместе, защищая Родину. Их сила в единстве, выдержке и готовности стоять до конца.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подвига в стихотворении
</a:t>
            </a:r>
            <a:endParaRPr lang="en-US" sz="2481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этапов в рассказе старого солдата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в школьном изучении литературы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стихотворение помогает понять, как литература рассказывает об историческом событии через образ человека, его речь и чувства. Так урок становится ближе к реальной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удобен для анализа: в нём легко заметить тему, идею, композицию и выразительные средства. Это делает «Бородино» хорошим примером для самостоятельного чтения и обсуждения.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 у читателя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возникают одновременно: стихотворение не только рассказывает о войне, но и заставляет переживать судьбу людей, которые её вынесли.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гордость и уважение, но тревога и сочувствие делают восприятие глубже и эмоциональнее.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Эмоционально-смысловой анализ текста М. Ю. Лермонтова «Бородино»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0228" y="1784025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9115" y="1784025"/>
            <a:ext cx="3795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«Бородино» стало хрестоматийным текстом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Зачин сразу вовлекает читателя в разговор и задаёт запоминающийся тон. Благодаря этому стихотворение легко узнаётся уже по первым строкам.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Строки, которые помнят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и чёткий ритм делают текст удобным для запоминания и цитирования. Поэтому «Бородино» часто называют хрестоматийным произведением.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голос рассказчика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старого солдата звучит убедительно и по-человечески тепло. Читатель верит не отвлечённому автору, а очевидцу событий.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для анализа произведения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старого солдата помогает почувствовать связь между личной памятью и историей страны? Через его речь передаётся опыт, который нельзя прочитать в учебнике.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повтор, детали боя и эмоциональная интонация так важны? Именно они соединяют историческую правду с поэтической силой и делают текст убедительным.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композиция разговора влияет на восприятие текста? Вопрос молодого слушателя и ответ ветерана превращают стихотворение в живое свидетельство о прошлом.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«Бородино»: память о подвиге, которая живёт в слове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Лермонтова напоминает, что история страны хранится в памяти народа. Оно соединяет мужество, уважение к героям и живую силу поэтического слова.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2026-05-22T13:42:57Z</dcterms:created>
  <dcterms:modified xsi:type="dcterms:W3CDTF">2026-05-22T13:42:57Z</dcterms:modified>
</cp:coreProperties>
</file>