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Passive: тема урока и основные идеи
</a:t>
            </a:r>
            <a:pPr algn="l" indent="0" marL="0">
              <a:lnSpc>
                <a:spcPct val="90000"/>
              </a:lnSpc>
              <a:buNone/>
            </a:pPr>
            <a:r>
              <a:rPr lang="en-US" sz="21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в прошлом: результат важнее исполнителя.
</a:t>
            </a:r>
            <a:endParaRPr lang="en-US" sz="216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точно показывать, что одно действие в прошлом завершилось раньше другого. Она часто встречается в текстах, упражнениях и проверочных работах, а также нужна для описания готового результата и неизвестного исполнителя.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Past Perfect Passive в 9 классе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Past Perfect Passive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уже был готов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Passive показывает, что к определённому моменту в прошлом результат действия уже существовал. В центре внимания находится не тот, кто действовал, а то, что произошло с объектом.
</a:t>
            </a:r>
            <a:endParaRPr lang="en-US" sz="1039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последовательности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Passive особенно полезен в описаниях и учебных текстах, где нужно показать: сначала действие завершилось, а потом произошло следующее событие в прошлом.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прошлых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нужно, когда в прошлом есть два события, и одно из них случилось раньше другого. Такая форма помогает не перепутать последовательность и сделать рассказ точнее.
</a:t>
            </a:r>
            <a:endParaRPr lang="en-US" sz="1188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важнее исполнителя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the letter had been sent или the homework had been finished важен сам объект и его состояние. Исполнитель может быть неизвестен, неважен или очевиден из контекста.
</a:t>
            </a:r>
            <a:endParaRPr lang="en-US" sz="11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схема Past Perfect Passive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формулы выполняет свою роль: had задаёт прошедшее совершенное значение, been указывает на пассив, а V3 передаёт само действие.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хотя бы один элемент, форма перестаёт быть Past Perfect Passive.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времени по частям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277" y="1309125"/>
            <a:ext cx="2382246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активное предложение становится пассивным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что должно стать главным в пассивном предложении. В активной фразе это был объект действия, а не исполнитель, поэтому именно его ставят в начало.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необходимости называем исполнителя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указать, кто именно выполнил действие, в конец добавляют by + существительное. Когда исполнитель не нужен для смысла, эту часть обычно опускают.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форму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добавляем had been и третью форму смыслового глагола. Так предложение сохраняет значение завершённого действия в прошлом, но внимание переключается с исполнителя на результат.
</a:t>
            </a:r>
            <a:endParaRPr lang="en-US" sz="10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322" y="1394038"/>
            <a:ext cx="519335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сохраняется had, а различие создают not и порядок слов.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помогают увидеть, как меняется смысл предложения, но вспомогательный глагол had остаётся неизменным.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в Past Perfect Passive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стоит объект, о котором идёт речь: the homework, the letter, the room. Именно он становится главным словом предложения в пассивной форме.
</a:t>
            </a:r>
            <a:endParaRPr lang="en-US" sz="1160" dirty="0"/>
          </a:p>
        </p:txBody>
      </p:sp>
      <p:sp>
        <p:nvSpPr>
          <p:cNvPr id="7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had been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подлежащего идут had been. Эта часть показывает прошедшее совершенное значение и одновременно указывает на пассивный залог, поэтому её нельзя пропускать.
</a:t>
            </a:r>
            <a:endParaRPr lang="en-US" sz="1160" dirty="0"/>
          </a:p>
        </p:txBody>
      </p:sp>
      <p:sp>
        <p:nvSpPr>
          <p:cNvPr id="8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V3 и by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ставят третью форму глагола, а при необходимости добавляют by + исполнитель. Например: The homework had been finished by Tom before dinner.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утвердительном предложении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собрать форму из отдельных элементов.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Past Perfect Passive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частицы not — сразу после had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отрицательной формы Past Perfect Passive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очень просто: частица not ставится после had. Так легко показать, что к нужному моменту в прошлом результат ещё не был достигнут.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общих вопросах had выносится в начало предложения. Такая форма помогает быстро проверить, был ли результат действия уже готов к определённому моменту в прошлом.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построенный вопрос помогает не только узнать факт, но и понять последовательность событий. Поэтому эта форма часто встречается в упражнениях и текстах для чтения.
</a:t>
            </a:r>
            <a:endParaRPr lang="en-US" sz="1146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уточнить причину, время или место, сначала ставят вопросительное слово: why, when, where. Затем идёт had, а после него — been и V3.
</a:t>
            </a:r>
            <a:endParaRPr lang="en-US" sz="11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грамматики; без статистических данных.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маркеры помогают увидеть, что одно действие произошло раньше другого события в прошлом и результат уже был готов.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before или by the time, Past Perfect Passive особенно вероятен.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Past Perfect Passive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пассивный залог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неизвестен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 не знаем, кто сделал действие, пассив помогает построить точное и естественное предложение. Так говорят о письмах, документах, заданиях и подготовке к событию.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неважен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выбирают, когда важно само действие и его результат, а не тот, кто его выполнил. Тогда внимание сразу переходит к объекту и к завершённому состоянию.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очевиден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понятно, кто выполняет действие, его можно не называть. В таком случае предложение звучит короче и чище, особенно в описаниях школьных и бытовых ситуаций.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703" y="1808050"/>
            <a:ext cx="3383493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список неправильных глаголов.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Perfect Passive особенно важно помнить третью форму глагола: именно она входит в конструкцию had been + V3.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встречаются в заданиях, поэтому их формы нужно узнавать без подсказки. Ошибочные варианты типа builded или writed неверны.
</a:t>
            </a:r>
            <a:endParaRPr lang="en-US" sz="1047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глаголы, нужные для темы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девятиклассников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been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построить форму только с had и V3. В Past Perfect Passive обязательно нужно been, иначе предложение теряет пассивное значение и становится неправильным.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Ошибочная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 — неправильная третья форма: The cake had baked вместо The cake had been baked. В пассиве смысловой глагол всегда стоит в V3.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используют Past Simple вместо had been + V3. Но если действие произошло раньше другого события в прошлом, нужна именно форма Past Perfect Passive.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active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важен исполнитель, а не результат, пассив не подходит. Нельзя механически переводить каждую фразу на passive: сначала нужно понять смысл и акцент.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смыслу предложения и роли результата.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нужно именно это время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Past Perfect Active и Passive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672750" y="1369450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 центре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Perfect Active главное — исполнитель действия: She had written the email. В Past Perfect Passive на первом плане объект и результат: The email had been written.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2750" y="3721924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отличить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легко назвать автора действия, чаще подходит active. Если автор не нужен, неизвестен или очевиден, лучше использовать passive, особенно в описаниях и новостных сообщениях.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72750" y="2530293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отвечает на вопрос, кто сделал действие, а passive — что произошло с предметом или человеком. Поэтому выбор формы зависит не от перевода, а от смысла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ещё не начался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вошли в класс, задание уже было выполнено, а доска — вытерта. Всё оказалось готово к началу урока, поэтому действия воспринимаются как завершённые раньше другого момента в прошлом.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занятием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урока тетради были проверены, а материалы разложены по партам. В такой ситуации важен не тот, кто помог, а сам результат подготовки, который уже существовал до урока.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школьной ситуации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Past Perfect Passive.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модели строятся по одной формуле, но подчёркивают разные смысловые акценты предложения.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ученику нужно показать готовый результат, предшествование или неважного исполнителя, он выбирает одну из этих трёх моделей.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модели употребления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The cake had been eaten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 завершён результат: пирог уже съели. Затем произошло событие, которое стоит во времени позже, — я пришёл.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The room had been decorated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была украшена раньше полудня, то есть к указанному моменту результат уже существовал и был готов.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The letters had been sorted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отсортировали до прихода учителя. Во всех примерах пассив показывает готовый результат, который предшествует другому действию.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 узнавание формы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Passive: что важно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нужна, когда важно показать готовый результат к прошлому моменту. Формула had been + V3 помогает точно передавать порядок событий и уверенно выполнять школьные задания.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2026-05-31T13:22:23Z</dcterms:created>
  <dcterms:modified xsi:type="dcterms:W3CDTF">2026-05-31T13:22:23Z</dcterms:modified>
</cp:coreProperties>
</file>