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Stating Opinions на уроке английского языка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ясно и вежливо выражать своё мнение по-английски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выражать мнение в 8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восьмиклассники часто обсуждают книги, фильмы, героев и школьные правила. Умение высказывать позицию помогает отвечать полными фразами, продолжать разговор и звучать увереннее.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мнение в английской речи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25850" y="2478416"/>
            <a:ext cx="3437874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проверить: это дата, число, название, результат или место. Он не зависит от личного отношения и остаётся одинаковым для всех, кто проверяет информацию.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725800" y="1871016"/>
            <a:ext cx="3437874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факт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5006425" y="2478416"/>
            <a:ext cx="3437874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выражает личную оценку, вкус или отношение. Оно показывает, что говорит сам человек, поэтому может отличаться у разных людей даже при обсуждении одной и той же темы.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5006375" y="1871016"/>
            <a:ext cx="3437874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мнение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585" y="1279025"/>
            <a:ext cx="3426731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мнение по словам-сигналам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45600" y="1600552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think сразу показывает личную позицию говорящего. После неё обычно называют свою оценку, а затем при необходимости добавляют причину, пример или короткий вывод.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5600" y="4562027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 feel и I prefer часто передают отношение, выбор или симпатию. Они помогают говорить не только о том, что ученик думает, но и что ему ближе.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5600" y="4276350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feel, I prefer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45600" y="3821658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To my mind тоже помогает показать, что речь идёт именно о личном взгляде. Оно полезно, когда нужно аккуратно не согласиться или предложить другой вариант.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5600" y="353598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my mind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5600" y="3081289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In my opinion особенно удобна в школьной речи: она звучит вежливо и ясно. После неё легко строить полный ответ о книге, фильме, герое или правиле.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45600" y="2795613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my opinion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45600" y="2340921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believe звучит чуть более уверенно, чем просто think, но тоже относится к мнению. Оно подходит, когда ученик хочет подчеркнуть свою точку зрения в ответе или обсуждении.
</a:t>
            </a:r>
            <a:endParaRPr lang="en-US" sz="795" dirty="0"/>
          </a:p>
        </p:txBody>
      </p:sp>
      <p:sp>
        <p:nvSpPr>
          <p:cNvPr id="21" name="Text 11"/>
          <p:cNvSpPr txBox="1"/>
          <p:nvPr/>
        </p:nvSpPr>
        <p:spPr>
          <a:xfrm>
            <a:off x="545600" y="205524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believe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выражения мнения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звучать полнее и точнее, чем короткое yes, no, good или bad.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фраза делает ответ понятнее, а оттенок помогает выбрать нужную степень уверенности и вежливости.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 по теме Stating opinions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ответ с мнением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сделать ответ логичным и полным в устной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180978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787" y="1180978"/>
            <a:ext cx="3483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237" y="3085978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132418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мнение без причины звучит слабо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сказать только мнение, оно звучит как мгновенная реакция. Без объяснения собеседник не понимает, почему именно ученик так думает и на чём основан его ответ.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 реакцию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делает позицию убедительнее. Простое because помогает показать связь между мнением и объяснением, а это особенно важно в коротких школьных ответах.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причина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книги, урока или собственного опыта делает мысль конкретной. Тогда мнение выглядит не случайным, а опирается на знакомую ситуацию и понятный материал.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пример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вариантов тоже усиливает ответ. Оно показывает, что ученик не просто говорит «нравится» или «не нравится», а умеет выбирать и обосновывать свой выбор.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сравнение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высказывание убедительным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важнее не сложные слова, а понятная структура ответа и один точный пример, который подтверждает мысль.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большую роль играют причина и пример: именно они делают мнение содержательным и убедительным.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построения устного ответа по теме expressing opinions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не соглашаться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фразы I see your point или I understand. Так собеседник почувствует, что его мнение услышали, и разговор останется спокойным и уважительным.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показать понимание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используйте but, however или I think differently. Такая связка помогает не звучать резко и переводит внимание на вашу позицию, а не на спор.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мягко возразить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 без объяснения выглядит слишком коротко. Добавьте because, since или as и покажите, чем ваш взгляд отличается: примером, наблюдением или логическим выводом.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причину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предложить общий вывод или другой вариант решения. Это особенно полезно в парной и групповой работе, где важно сохранить сотрудничество.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диалог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2284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выражении мнения
</a:t>
            </a:r>
            <a:endParaRPr lang="en-US" sz="305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2111799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 мнением без because звучит незаконченно. Собеседник слышит позицию, но не понимает, почему ученик так думает и что подтверждает его ответ.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772704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причины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71867" y="2111799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становится переход на человека вместо обсуждения идеи. Фразы вроде You are wrong лучше заменить на I have a different opinion because…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71867" y="1772704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замечание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15929" y="2111799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disagree без пояснения может звучать грубо. Лучше сначала показать уважение, а затем спокойно объяснить, почему вы видите ситуацию иначе.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215929" y="1772704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резко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215942" y="3922724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good или bad сами по себе недостаточны. Лучше сказать, что именно хорошо или плохо, и добавить короткое объяснение, пример или сравнение.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215942" y="3583629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короткий ответ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360004" y="3922724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говорит о мнении так, будто это проверяемый факт, или наоборот. Важно различать объективную информацию и личную оценку, чтобы ответ был точным.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60004" y="3583629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фактом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лучше заменить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резкие или слишком общие выражения лучше менять на более вежливые и точные. Так ответ звучит мягче, яснее и убедительнее.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Stating opinions; методическая адаптация для 8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и точная формулировка помогает обсуждать идею, а не человека, и делает речь более убедительной.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уроке английского чаще всего нужна собственная позиция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личная позиция нужна там, где нужно оценить, сравнить или выбрать. В парной и групповой работе ответ обычно короче, но должен звучать ясно.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ситуации связаны с чтением и обсуждением; именно там ученик чаще объясняет выбор и поддерживает диалог.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 по типичным школьным ситуациям; авторская оценка на основе программы 8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мнение одноклассника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ответа при обсуждении на уроке английского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точки зрения уже достаточно, чтобы обсуждение стало интереснее и полезнее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две разные оценки героя, фильма или правила помогают увидеть тему шире и учат спокойно обсуждать спорные вопросы.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 теме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в школьном проекте на английском языке
</a:t>
            </a:r>
            <a:endParaRPr lang="en-US" sz="264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разложили листы с вариантами и сравнили их по простоте и пользе. Один ученик сказал: I prefer this option because it is clearer. Остальные согласились обсудить детали и распределить задания без спора.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идею для плаката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отвечает за какую часть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проекта группа быстро определила роли. Один ученик предложил: I suggest we make the plan first, and then divide the work. Такая фраза помогла всем понять порядок действий и спокойно перейти к работе.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лежали заметки, а рядом был открытый ноутбук с идеями. Ученики по очереди спрашивали: What do you think? После коротких ответов они выбрали лучший вариант и записали его в общий план.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принять общее решение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хороший ответ с мнением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восьмиклассника важнее короткая и понятная структура, чем сложные слова. Один точный пример часто делает ответ сильнее длинного перечисления.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частями ответа остаются мнение и причина; пример уточняет мысль, а вывод завершает её логично.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ответа по теме Stating opinions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350" y="3260905"/>
            <a:ext cx="27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650" y="326090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60905"/>
            <a:ext cx="36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53519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519195"/>
            <a:ext cx="360000" cy="32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 личного мнения в английском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сразу показывает личную позицию и помогает начать ответ спокойно. Она подходит для обсуждения текста, героя, правила или школьного задания.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my opinion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звучит чуть увереннее и подходит, когда ученик хочет подчеркнуть свою точку зрения. Оно особенно полезно в ответе учителю или в мини-дискуссии.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believe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хорошо подходят для выбора, сравнения и описания отношения. Они делают ответ личным, но при этом остаются вежливыми и понятными.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prefer / I feel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простое и универсальное начало. Оно удобно, когда нужно быстро сформулировать мнение и продолжить объяснение без длинной паузы.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передаёт осторожное предположение или мягкое мнение. Она помогает говорить не слишком категорично и оставляет место для другой точки зрения.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suppose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школьных ситуациях нужна собственная позиция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учебные ситуации требуют разной степени мягкости и конкретности. Ниже — самые типичные случаи и удобные формулы для ответа.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тема требует разных формул: где-то нужен выбор, где-то мягкое несогласие, а где-то короткий и ясный ответ.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Stating opinions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 выражение мнения на английском
</a:t>
            </a:r>
            <a:endParaRPr lang="en-US" sz="2572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с I think that… и каждый раз добавляй причину. Такое упражнение учит не останавливаться на одном слове и помогает строить полный ответ.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Продолжай фразу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good или bad говори полным предложением. Так речь становится богаче, а ученик увереннее использует английские слова и связки.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 короткий ответ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каждому мнению подбирай один пример из урока, текста или школьной жизни. Один точный пример делает ответ убедительным и конкретным.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 пример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две книги, идеи или формы работы и выбери одну. После выбора обязательно объясни, почему она лучше именно для тебя или для класса.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два варианта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мнение на английском — это не только своя позиция, но и причина, пример и вежливый тон. Именно так речь становится ясной, полной и убедительной.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2026-05-31T07:19:16Z</dcterms:created>
  <dcterms:modified xsi:type="dcterms:W3CDTF">2026-05-31T07:19:16Z</dcterms:modified>
</cp:coreProperties>
</file>