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бактерии — потомки древних жителей Земли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одни из древнейших, самых приспособленных организмов на Земле.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первых бактерий на планете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появилась около 3,5–4 млрд лет назад в атмосфере без кислорода, где царили вулканы и высокие температуры. Первые бактерии адаптировались к таким экстремальным условиям, дав начало жизни на Земле.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00288"/>
            <a:ext cx="282900" cy="28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856" y="2495275"/>
            <a:ext cx="261188" cy="298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42378"/>
            <a:ext cx="282900" cy="226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бактерий и их экологическая роль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варьируются от 0,2 до 10 мкм по размеру и имеют разные формы: круглые кокки, палочковидные бациллы и изогнутые спириллы.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различные способы получения энергии: автотрофы синтезируют органику, а гетеротрофы питаются готовыми веществами.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с организмами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живут как разлагатели, паразиты или в симбиозе, например, помогая животным и растениям.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Экстремофилы — наследники древней Земли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в глубинах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на морском дне заселены термофильными археями, живущими при высоком давлении и кислой среде.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Термофилы в горячих источниках Камчатки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гейзеры Камчатки населяют бактерии, выдерживающие свыше 80°C. Они демонстрируют жизнеспособность в условиях, схожих с древним Земным климатом.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экстремальной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Экстремофилы способны адаптироваться к кислотным и щелочным средам, находя пищу и защищаясь в уникальных экологических нишах.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и развитие бактерий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быстро размножаются, что способствует частым мутациям и появлению новых признаков.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перенос генов через плазмиды и конъюгацию позволяет быстро обмениваться полезными свойствами.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генетическая гибкость помогает бактериям становиться устойчивыми к антибиотикам и новым условиям среды.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открытия видов бактерий: 1800–2023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известных видов ускорился с ростом микробиологических методов и секвенирования.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Новейшие технологии продолжают раскрывать все больше микроскопических форм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микробиологии, 2023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человеческого микробиома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человека обитает свыше 1 000 видов бактерий, способствующих пищеварению и усвоению питательных веществ.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кожи и рта участвуют в защите от патогенов, поддерживая иммунитет.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Микробиом помогает синтезировать витамины и регулирует иммунные процессы организма.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взаимодействие человека с микробами сформировало взаимовыгодный симбиоз, важный для здоровья.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биоремедиации окружающей среды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нефти бактериями Pseudomonas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Pseudomonas putida эффективно разлагает бензол и толуол, помогая очистить загрязнённые нефтепродуктами почвы и воды.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пластика микробами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штаммы способны разлагать полиэтилен, открывая перспективы для борьбы с пластиковым загрязнением экосистем.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древние и современные бактерии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характеристик древних и современных бактерий по средам обитания, питанию и устойчивости.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бактерии значительно расширили экологические ниши, сохранив высокую выживаемость.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Микробиология, учебник 2023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MRSA — опасный штамм золотистого стафилококка с множественной устойчивостью к антибиотикам.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MRSA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вызывает инфекции, устойчивые к множеству антибиотиков, угрожая здоровью людей.
</a:t>
            </a:r>
            <a:endParaRPr lang="en-US" sz="14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Светящиеся бактерии: биолюминесценция и практическое значение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лабораториях светящиеся бактерии применяют для обнаружения загрязнения воды и создания биосенсоров, способных быстро определять токсичные вещества и оценивать экологическую безопасность.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 — это способность некоторых бактерий, таких как Vibrio fischeri, излучать свет. Этот эффект помогает им привлекать добычу или защищаться от хищников в природе.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Биоплёнки: новая организация жизни бактерий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Биоплёнки — это плотные сообщества бактерий, образующиеся на различных поверхностях, включая зубной налёт и медицинское оборудование, что создаёт сложные микросреды для жизни микроорганизмов.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биоплёнках бактерии находятся в тесном взаимодействии, что усиливает их защиту от внешних факторов, таких как антисептики и антибиотики, затрудняя лечение инфекций.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Биоплёнки играют важную роль в экологии и медицине, позволяя бактериям стабильно выживать в неблагоприятных условиях и усугубляя проблему устойчивости к лекарствам.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круговороте веществ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рода Rhizobium фиксируют атмосферный азот, превращая его в форму, доступную для растений. Это способствует плодородию почв и росту сельскохозяйственных культур.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органического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Сапрофитные бактерии разлагают мёртвую органику, возвращая в экосистему простые вещества. Они участвуют в циклах углерода и серы, что важно для поддержания биосферного баланса.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бактерии: стадии и адаптация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учебники микробиологии, 2023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эволюции и жизненные циклы бактерий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время деления бактерий составляет от 20 до 40 минут, что обеспечивает быстрый прирост популяции и быструю адаптацию к изменениям окружающей среды.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частота мутаций приводит к быстрому появлению новых генетических вариантов, расширяя эволюционные возможности бактерий и их выживаемость.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перенос генов ускоряет распространение полезных признаков, таких как устойчивость к антибиотикам, среди разнообразных бактерий.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жизненные циклы и генетическая изменчивость позволяют бактериям оперативно отвечать на экологические вызовы и изменяющиеся условия жизни.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формирование современной атмосферы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3,5 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цианобактерий, способных к фотосинтезу и выделению кислорода в атмосферу.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2,5–2,2 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стадии "кислородной катастрофы" — резкое увеличение уровня кислорода, что радикально изменило состав атмосферы.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 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аэробных организмов, способных использовать кислород для эффективного дыхания и метаболизма.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атмосферы с доминирующим содержанием кислорода, поддерживающего жизнь многоклеточных организмов.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Перспективы: бактерии в науке и технологиях будущего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бактерии применяются для экологической очистки и борьбы с инфекциями, что способствует решению важных медицинских и экологических задач.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биология позволяет создавать бактерии, производящие лекарственные препараты, включая инсулин и антибиотики, улучшая доступность медицинских средств.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модификация открывает возможности для создания биотоплива и витаминов, снижая нагрузку на природные ресурсы и повышая устойчивость производства.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и удивительная устойчивость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Виды, такие как Deinococcus radiodurans, выживают в экстремальных условиях радиации и тяжелых металлов, демонстрируя исключительную живучесть микроорганизмов.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быстро адаптируются к изменениям климата и загрязнениям, развивая механизмы защиты от новых химических веществ и токсинов.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угрозы: эпидемии и "супербактерии"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бактерий с множественной устойчивостью осложняет лечение инфекций и увеличивает нагрузку на здравоохранение по всему миру.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резистентных штаммов повышает риск масштабных эпидемий, требующих разработки новых стратегий борьбы и препаратов.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эволюция патогенов обусловлена генетической пластичностью и горизонтальным переносом генов, что ускоряет появление устойчивых форм.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сегодня: адаптация и значимость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бактерии — потомки древних организмов — доказали свою способность приспосабливаться к разнообразным условиям, оставаясь ключевыми участниками экосистем и важными союзниками человека в науке и медицине.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2026-05-08T15:11:33Z</dcterms:created>
  <dcterms:modified xsi:type="dcterms:W3CDTF">2026-05-08T15:11:33Z</dcterms:modified>
</cp:coreProperties>
</file>