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4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Византийская империя: наследница Римского величия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Государство, родившееся из Восточного Рима, с богатой историей и культурой.
</a:t>
            </a:r>
            <a:endParaRPr lang="en-US" sz="3174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Византийской империи: начало великой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IV века Рим разделился, и Восточная часть с новой столицей Константинополем стала основой Византии. Это государство просуществовало более тысячи лет, влияя на судьбы Европы и Азии.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Рима к Византии: смена центра империи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переноса столицы в Константинополь Восточная Римская империя отделилась как самостоятельное государство. Это положило начало новой эпохе под названием Византия.
</a:t>
            </a:r>
            <a:endParaRPr lang="en-US" sz="945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Максимальный размах Юстиниана I
</a:t>
            </a:r>
            <a:pPr algn="l" indent="0" marL="0">
              <a:lnSpc>
                <a:spcPct val="100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императоре Юстиниане I Византия достигла наибольших территорий, включая Балканы, Малу Азию, часть Северной Африки и Ближний Восток. Это расширение укрепило позиции империи.
</a:t>
            </a:r>
            <a:endParaRPr lang="en-US" sz="940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7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города под властью Византии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разное время империя контролировала крупные центры, такие как Александрия, Антиохия и Карфаген, что влияло на торговлю и политическое могущество.
</a:t>
            </a:r>
            <a:endParaRPr lang="en-US" sz="1037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расширение Византийской империи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3643" y="2010177"/>
            <a:ext cx="3929391" cy="1699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010177"/>
            <a:ext cx="3929391" cy="16999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9936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Константинополь — Второй Рим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своему масштабному развитию, богатствам и выгодному географическому положению, город получил прозвище «Второй Рим» и стал символом византийской мощи.
</a:t>
            </a:r>
            <a:endParaRPr lang="en-US" sz="1184" dirty="0"/>
          </a:p>
        </p:txBody>
      </p:sp>
      <p:sp>
        <p:nvSpPr>
          <p:cNvPr id="8" name="Text 1"/>
          <p:cNvSpPr txBox="1"/>
          <p:nvPr/>
        </p:nvSpPr>
        <p:spPr>
          <a:xfrm>
            <a:off x="38451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Константинополя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 Константин Великий основал новую столицу на месте старого Византийского поселения, создав город, который стал политическим и культурным ядром империи.
</a:t>
            </a:r>
            <a:endParaRPr lang="en-US" sz="1184" dirty="0"/>
          </a:p>
        </p:txBody>
      </p:sp>
      <p:sp>
        <p:nvSpPr>
          <p:cNvPr id="9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Константина Великого в создании нового центра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 законов Юстиниана
</a:t>
            </a:r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Юстиниан создал комплексный кодекс законов, систематизируя правовую базу Византии и закрепляя государственные порядки на многие века.
</a:t>
            </a:r>
            <a:endParaRPr lang="en-US" sz="1079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империи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Юстиниане восстановлен контроль над Южной Италией, частью Испании и Северной Африки, что значительно увеличило территорию Византии и её влияние.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Святой Софии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Возведение великого собора — архитектурного шедевра Константинополя, который стал символом религиозной и культурной мощи Византийской империи.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Юстиниан I: реформы и расцвет империи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3643" y="2010177"/>
            <a:ext cx="3929391" cy="1699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010177"/>
            <a:ext cx="3929391" cy="16999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9936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реформы и помощь нуждающимся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Инициативы Феодоры способствовали улучшению положения женщин и бедных, а также помогли пресечь восстание Ника, укрепив стабильность империи.
</a:t>
            </a:r>
            <a:endParaRPr lang="en-US" sz="1184" dirty="0"/>
          </a:p>
        </p:txBody>
      </p:sp>
      <p:sp>
        <p:nvSpPr>
          <p:cNvPr id="8" name="Text 1"/>
          <p:cNvSpPr txBox="1"/>
          <p:nvPr/>
        </p:nvSpPr>
        <p:spPr>
          <a:xfrm>
            <a:off x="38451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Феодоры в политике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Феодора активно участвовала в управлении страной, поддерживала реформы и усиливала власть супруга, оказывая влияние на важные государственные решения.
</a:t>
            </a:r>
            <a:endParaRPr lang="en-US" sz="1184" dirty="0"/>
          </a:p>
        </p:txBody>
      </p:sp>
      <p:sp>
        <p:nvSpPr>
          <p:cNvPr id="9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Императрица Феодора: мощь и влияние женщины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4491" y="2105694"/>
            <a:ext cx="517045" cy="4136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060" y="2105694"/>
            <a:ext cx="517045" cy="4136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7948" y="2082714"/>
            <a:ext cx="517045" cy="4595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79259" y="2057985"/>
            <a:ext cx="445422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 языки Византии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латыни к греческому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язык сгодился с латинского на греческий, что отражало изменение культурных и административных реалий.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Многонациональное население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включала греков, армян, сирийцев, коптов и другие народы, объединённые общей империей и традициями.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занятия жителей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населения занималось земледелием, ремёслами и торговлей — базой экономики и общества Византии.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Сосуществование традиций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обычаи и религии сосуществовали, формируя многообразие культурного облика империи.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ремёсла Византии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Византийские мастера прославились своим шелкоткачеством и изготовлением изящных украшений из золота и эмали, что было востребовано по всему миру.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литературы, философии и богословия обеспечивало культурное богатство и интеллектуальное наследие империи, поддерживаемое монастырями.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базировалось в монастырях и школах, где хранились античные знания и обучали будущие поколения учёных и чиновников.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 был абсолютным правителем, объединяя в своих руках политическую, военную и религиозную власть в империи.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делилась на провинции — темы, которыми управляли стратеги, обеспечивая эффективное региональное управление.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Сенат и придворные чиновники помогали императору в управлении, осуществляя законодательные и административные функции.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жизнь часто сопровождалась внутренними интригами, переворотами и борьбой за власть среди элиты.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Государственное устройство и власть императора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включала императорскую гвардию, профессиональные легионы и наёмников, что позволяло гибко реагировать на угрозы.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городов опиралась на крепостные сооружения и использование особого горючего — греческого огня, эффективного в сражениях на воде.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Византийские войска успешно отражали набеги варваров, арабов и славян, демонстрируя высокое военное мастерство и организацию.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силы и оборона Византии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01582" y="3371850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1054 год — Великий Раскол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Христианская церковь разделилась на католическую и православную. Византия стала главным центром православия.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79962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век — миссионерская деятельность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Миссионеры из Константинополя распространили православную веру в Киевскую Русь и другие славянские земли.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017487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век — принятие христианства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 Константин признал христианство, что привело к укреплению религии в империи и созданию единой духовной основы общества.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и религиозная жизнь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Мозаики и фрески — яркое выражение веры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Византийские мозаики украшали стены и купола церквей, изображая святых и библейские сюжеты, создавая атмосферу духовности и величия.
</a:t>
            </a:r>
            <a:endParaRPr lang="en-US" sz="1043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Святой Софии — архитектурное чудо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Построенный при Юстиниане, собор поражает своим масштабом и куполом. Он стал символом могущества и духовного центра Византии.
</a:t>
            </a:r>
            <a:endParaRPr lang="en-US" sz="1043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Золотое шитьё и миниатюры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создавали сложные декоративные изделия из золота и эмали, а книги украшались красочными рисунками и каллиграфией, сохраняя культурное наследие.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 архитектура Византии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древние знания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Византийские учёные тщательно переписывали и хранили античные рукописи, сохраняя знания по математике и астрономии для будущих поколений.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стали центрами обучения, где изучали философию, медицину и богословие, поддерживая высокий уровень образования.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Выдающиеся учёные, такие как Фотий и Михаил Пселл, внесли значительный вклад в развитие гуманитарных и естественных наук в империи.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 торговля Византии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Константинополь служил центральным узлом торговых путей между Европой, Азией и Африкой, обеспечивая процветание империи.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Экспортировались ценные товары: шёлк, вино, специи и оливковое масло, пользующиеся спросом на международных рынках.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Импортировали ткани, драгоценные камни и редкие пряности, что способствовало развитию ремёсел и торговли.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Купцы имели особые привилегии, что укрепляло экономическую стабильность и политическое влияние Византии.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и управление государством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86607" y="1834576"/>
            <a:ext cx="228517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век — Свод законов Юстиниана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Кодификация римского права под руководством Юстиниана стала основой правовой системы Византии и влиятельным образцом для Европы.
</a:t>
            </a:r>
            <a:endParaRPr lang="en-US" sz="1107" dirty="0"/>
          </a:p>
        </p:txBody>
      </p:sp>
      <p:sp>
        <p:nvSpPr>
          <p:cNvPr id="9" name="Text 3"/>
          <p:cNvSpPr txBox="1"/>
          <p:nvPr/>
        </p:nvSpPr>
        <p:spPr>
          <a:xfrm>
            <a:off x="3335547" y="3600512"/>
            <a:ext cx="228517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Регулирование брака и собственности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детально регулировали семейные отношения, наследство и имущественные права, обеспечивая порядок в обществе.
</a:t>
            </a:r>
            <a:endParaRPr lang="en-US" sz="1107" dirty="0"/>
          </a:p>
        </p:txBody>
      </p:sp>
      <p:sp>
        <p:nvSpPr>
          <p:cNvPr id="10" name="Text 4"/>
          <p:cNvSpPr txBox="1"/>
          <p:nvPr/>
        </p:nvSpPr>
        <p:spPr>
          <a:xfrm>
            <a:off x="6406407" y="2009141"/>
            <a:ext cx="228517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закона на всех уровнях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Правовая система охватывала различные слои населения и служила фундаментом для управления и правосудия в империи.
</a:t>
            </a:r>
            <a:endParaRPr lang="en-US" sz="110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3643" y="2010177"/>
            <a:ext cx="3929391" cy="1699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010177"/>
            <a:ext cx="3929391" cy="16999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9936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1453 год — падение под натиском османов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Войска султана Мехмеда II взяли Константинополь, завершив существование Византии и открыв новый этап в истории Европы и Ближнего Востока.
</a:t>
            </a:r>
            <a:endParaRPr lang="en-US" sz="1184" dirty="0"/>
          </a:p>
        </p:txBody>
      </p:sp>
      <p:sp>
        <p:nvSpPr>
          <p:cNvPr id="8" name="Text 1"/>
          <p:cNvSpPr txBox="1"/>
          <p:nvPr/>
        </p:nvSpPr>
        <p:spPr>
          <a:xfrm>
            <a:off x="38451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1204 год — захват Константинополя крестоносцами
</a:t>
            </a:r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Четвёртого крестового похода столица была разграблена, что значительно ослабило государство и привело к временной утрате власти.
</a:t>
            </a:r>
            <a:endParaRPr lang="en-US" sz="1179" dirty="0"/>
          </a:p>
        </p:txBody>
      </p:sp>
      <p:sp>
        <p:nvSpPr>
          <p:cNvPr id="9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и конец Византийской империи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Византийское влияние на соседние народы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передала славянским народам кириллицу, которая до сих пор используется в России, Болгарии и Сербии.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Православие, принятые Русью в 988 году, стало духовной основой восточнославянских культур и формированием общей духовной традиции.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стиль и художественные приёмы Византии вошли в культурное наследие соседних государств и европейского Востока.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4913" y="1935209"/>
            <a:ext cx="4974799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и Византийская империи: сравнение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основных характеристик двух империй, подчеркивающее различия и влияние на историю.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продолжила и развила наследие Рима, став ключевым центром христианской цивилизации на Востоке.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и учебные материалы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крестовых походов Византия была важной территорией, где пересекались интересы христианского Запада и мусульманского Востока.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участвовала в сложных дипломатических отношениях с крестоносцами и мусульманскими государствами.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Земли Византии неоднократно становились ареной боёв и конфликтов между различными армиями и союзами.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 с западными армиями повлиял на военную стратегию и культурный обмен внутри империи.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Крестовые походы и Византия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Византии в истории и культуре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стала мостом между Античностью и Средневековьем, оставив глубокий след в архитектуре, религии, искусстве и праве, влияя на развитие Европы и Востока.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2026-05-10T14:33:10Z</dcterms:created>
  <dcterms:modified xsi:type="dcterms:W3CDTF">2026-05-10T14:33:10Z</dcterms:modified>
</cp:coreProperties>
</file>