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в Индию: великое открытие мореплавателей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морского пути вокруг Африки объединил океаны и открыл торговлю Индией.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продавали перец, корицу, гвоздику, шелк, ткани и драгоценные камни. В Европе их ценили и покупали дорого. Сухопутные дороги были долгими и часто зависели от арабских и турецких посредников, поэтому море казалось выгоднее.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европейцам был нужен путь в Индию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из описания маршрутов в исходном материале (значения условной шкалы).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приходилось преодолевать множество стран и городов, а на море можно было везти крупные партии и сокращать число посредников.
</a:t>
            </a:r>
            <a:pPr algn="l" indent="0" marL="0">
              <a:lnSpc>
                <a:spcPct val="15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показывает: морской путь делал доставку более удобной и менее «многошаговой», поэтому торговцам было легче планировать прибыль.
</a:t>
            </a:r>
            <a:endParaRPr lang="en-US" sz="1216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Сухопутный и морской пути к товарам из Индии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Португалия искала новый маршрут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 веке Португалия активно строила корабли и отправляла экспедиции вдоль западного берега Африки, чтобы выяснить, где заканчивается «сухой» путь и как добраться морем дальше.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Жуан II и Мануэл I поддерживали поиски маршрута к Индии: идея была проста — найти путь к восточным товарам, не полагаясь на дорогие и медленные сухопутные перевозки.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торговля зависела от множества участников и правил разных стран. Морской маршрут давал шанс управлять путешествием самим и точнее контролировать доставку ценных грузов.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Португалии было важно получить прямой доступ к прибыльной торговле. Для этого требовались новые навигационные решения и смелые плавания, способные привести флот к Индийскому океану.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 открыт морской путь в Индию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открытия маршрута: плавания вдоль Африки, поиск южной оконечности, обход мыса Доброй Надежды, переход через Индийский океан, прибытие в Каликут (1498) и подтверждение морского пути.
</a:t>
            </a:r>
            <a:endParaRPr lang="en-US" sz="11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возглавил экспедицию 1497–1499 годов. Плавание вели четыре корабля, включая каравеллы, а маршрут связал Лиссабон с берегами Африки и далее привёл к Индии.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вышел из Лиссабона, обогнул африканское побережье и достиг Индии. На карте маршрута видно, как после долгого пути впервые установили реальную морскую дорогу к Каликуту.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и его путешествие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 Доброй Надежды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долго считалось крайне трудным для плавания. Сильные ветры, волны и течения усложняли управление кораблём и повышали риск повреждений.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участок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1488 году мыс первым обогнул Бартоломеу Диаш. Это открытие показало: морем можно пройти дальше, не упираясь в преграду у южной оконечности Африки.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обогнули в 1488 году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 Доброй Надежды расположен на юге Африканского континента. Именно здесь моряки выходили на участок плавания, который связывает Атлантический океан и путь дальше в сторону Индийского океана.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Африки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57357"/>
            <a:ext cx="4152000" cy="1703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Великих географических открытиях (обобщение исходного материала).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сухопутного пути и морского маршрута вокруг Африки по ключевым параметрам.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удобнее для перевозки крупных партий: меньше «звеньев» между производителем и покупателем, а значит — выше шанс получить больше прибыли.
</a:t>
            </a:r>
            <a:endParaRPr lang="en-US" sz="1192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маршрутов в Индию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торговцы связывали Каликут с Аравией, Восточной Африкой и другими областями Азии. Это объясняет, почему европейцам было важно прибыть именно в такой центр торговли.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Каликут находился на юго-западе Индии, на Малабарском побережье, и был одним из заметных портов региона. Через него проходили товары, которые потом попадали в другие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активно торговали специями, тканями и другими ценностями. Порт служил местом встречи разных купцов, поэтому торговые поставки шли регулярно, а не случайно.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Каликут — важный торговый порт Индии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Перец, гвоздика и мускатный орех добавляли в пищу для яркого вкуса; их также применяли для хранения продуктов и как лекарства. Из-за редкости и высокого спроса торговля приносила большой доход.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популярных специи — перец, гвоздика и мускатный орех — особенно ценились в Европе, потому что их было трудно привезти напрямую и они шли через посредников.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товаров и роли специй — по предоставленному описанию (статистика по внешним источникам не указана).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торговле в эпоху Великих географических открытий; доли на диаграмме — условные для наглядности (точных процентов в источниках обычно нет).
</a:t>
            </a:r>
            <a:endParaRPr lang="en-US" sz="817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ценились не только за вкус: их применяли для консервирования и некоторых лечебных составов. Помимо них перевозили текстиль, камни и материалы для окраски тканей.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показывает, что в торговле сильнее всего выделялись специи: именно они чаще всего приносили наибольшую прибыль и быстрее расходились в Европе.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товары везли по морскому пути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Португальская морская школа: корабли и инструменты
</a:t>
            </a:r>
            <a:endParaRPr lang="en-US" sz="2341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Каравеллы: корабль, который маневрировал у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 была рассчитана на длительные рейсы, но при этом оставалась достаточно маневренной. Благодаря парусам она лучше подходила для сложных прибрежных участков и смены ветра, чем многие более громоздкие суда.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Компас: направление в море без ориентиров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берег терялся за горизонтом, морякам помогал компас. Он позволял держать курс и корректировать путь по сторонам света, особенно при тумане и пасмурной погоде.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 карты-портуланы: путь через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точного определения положения использовали астролябию и карты-портуланы — практические морские планы. Эти инструменты требовали знаний: нужно было уметь читать данные и сверять курс с наблюдениями.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стала одной из ведущих морских держав Европы: морской маршрут в Индию дал стране новый источник богатства и влияния.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 превратился в ключевой центр торговли специями, где товары распределялись дальше по европейским рынкам.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 получила больше доходов и поддержала сеть укреплённых портов и стоянок, чтобы регулярнее организовывать плавания к Индии.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 Португалии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открытие повлияло на Африку и Индию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1488 — обогнуть южную оконечность Африки
</a:t>
            </a:r>
            <a:pPr algn="l" indent="0" marL="0">
              <a:lnSpc>
                <a:spcPct val="130039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мыса позволил португальцам выходить из Атлантического океана в Индийский. Дальние рейсы стали возможны технологически, а значит, вырос интерес к портам и стоянкам вдоль побережий.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 — прибытие в Каликут и старт европейской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достижении Каликута португальцы включились в местный обмен товарами. Торговля быстро стала заметной силой: европейцам требовались регулярные маршруты и надёжные места для кораблей.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 XV–XVI вв. — торговля переходит к укреплению и соперничеству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европейцы начали не только покупать и продавать, но и укреплять позиции. В Индийском океане усилилось соперничество, а на африканских побережьях обострилась борьба за удобные порты.
</a:t>
            </a:r>
            <a:endParaRPr lang="en-US" sz="1144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описания роста португальских рейсов; значения на графике — условный индекс для демонстрации тенденции (без точных годовых подсчётов).
</a:t>
            </a:r>
            <a:endParaRPr lang="en-US" sz="80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Вначале путь оставался редким и очень рискованным. Позже опыт плаваний накапливался, маршруты становились понятнее, а число экспедиций росло.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наглядно показывает переход от единичных рейсов к более регулярным путешествиям, что поддерживало устойчивую морскую торговлю с Индией.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морских экспедиций после 1498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47498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сведения по истории Великих географических открытий (по материалам исторических курсов).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различались по целям и интересам: одни стремились к прямой торговле с Востоком, другие — к контролю морских баз и прибыльным колониям.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порядок инициатив: Португалия действовала первой, а остальные подключались позже, ориентируясь на торговую выгоду и контроль путей.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страны, которые участвовали в морской гонке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дальних морских путешествий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могли занимать месяцы, и каждое отклонение от курса становилось дорогостоящим. Даже небольшая ошибка грозила сорвать сроки и потерять ценный груз.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были постоянные опасности: штормы, сильные волны и непредсказуемые ветра. Для экипажа это означало изматывающую работу и риск повреждений корпуса и парусов.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играло снабжение: не хватало пресной воды, а продукты быстро портились. Болезни и общая усталость снижали силы команды и ухудшали управление кораблём.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самых опасных проблем была цинга — она возникала из‑за недостатка свежих продуктов. Профилактика требовала внимательного хранения провизии и поисков попутных источников пищи.
</a:t>
            </a:r>
            <a:endParaRPr lang="en-US" sz="11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маршрута вокруг Африки море превратилось в главный «мост» между частями света. Торговля перестала зависеть только от сухопутных караванов и стала более регулярной.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стали ближе — но путешествие осталось сложным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наглядной карте важно отметить Лиссабон, мыс Доброй Надежды и Каликут. Когда видны линии океанских маршрутов, становится понятно, как торговля превратилась в по‑настоящему международный процесс.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 доказательство новой эпохи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открытия морского пути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открытие стало важным для истории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морского маршрута уменьшило зависимость Европы от сухопутных торговцев и цепочек посредников, которые удорожали товары и удлиняли поставки.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посредников на пути к товарам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более практичная связка «опыт + инструменты»: навигация и обучение плаваниям развивались, потому что новые рейсы требовали точных решений.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Рывок в навигации и мореплавании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Европы, Африки и Азии через океан поменяла торговлю: поставки стали идти быстрее и в больших объёмах, а соперничество между странами усилилось.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динамика мировой торговли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корабли шли по одному маршруту, тем ценнее становились данные о берегах и течениях. Это поддерживало обновление карт и описаний маршрутов.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картографии и знаний о море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вокруг Африки изменил торговлю и сделал океан частью мировой истории. Португалия получила преимущества, а товары из Индии стали поступать в Европу быстрее и в большем количестве.
</a:t>
            </a:r>
            <a:endParaRPr lang="en-US" sz="701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стал дорогой в историю
</a:t>
            </a:r>
            <a:endParaRPr lang="en-US" sz="22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2026-05-12T22:42:21Z</dcterms:created>
  <dcterms:modified xsi:type="dcterms:W3CDTF">2026-05-12T22:42:21Z</dcterms:modified>
</cp:coreProperties>
</file>