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Цепи и сети питания в сообществах организмов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энергия передаётся между организмами в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питания в живой природе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источник энергии для всех живых существ: от растений, превращающих солнечный свет в пищу, до животных, которые питаются растениями и друг другом. Эти взаимодействия образуют пищевые цепи и сети, влияя на биоразнообразие и устойчивость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продюценты экосистем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органики с помощью фотосинтеза, они преобразуют солнечную энергию в питательные вещества для других организмов.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воде и выполняют роль первичных производителей, создавая органическое вещество для водных сообществ.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организмы, способные фотосинтезировать и насыщать экосистемы кислородом и органикой.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потребителей в пищевых цепях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потребители питаются растениями, обеспечивая переход энергии дальше по цепи, примеры: заяц и корова.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потребители – хищники, кормящиеся травоядными, например, лиса и волк, регулируя их численность.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Третичные потребители — крупные хищники, например, орёл и медведь, которые управляют экосистемами на верхних уровнях.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пищевые связи поддерживается баланс видов и предотвращается перенаселение или вымирание.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их значение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отвечают за разложение органических остатков, возвращая ценные вещества в почву и водные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участвуют в переработке органики, улучшая структуру почвы и способствуя росту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круговорот веществ, обеспечивая непрерывность жизни в экосистеме.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пример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лягушка ловит саранчу, а аист охотится на лягушку, демонстрируя последовательную передачу энергии между организмами.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начинается с травы, которой питается саранча. Это показывает, как энергия идёт от растения к травоядному.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пищевых сетей в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— участник нескольких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питается насекомыми, но может стать добычей для змеи или аиста одновременно, что иллюстрирует переплетение пищевых цепей в природе.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 благодаря сетям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Перекрёстные связи в пищевых сетях помогают экосистемам сохранять равновесие при изменениях численности отдельных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пищевой цепи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теряется при каждом переходе, главным образом в виде тепла, из-за биологических процессов организма.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ограничивают численность высших хищников, делая их редкими в экосистемах.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пищевых цепей для экосистем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от продюцентов через потребителей поддерживает жизненные процессы в экосистеме.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регулируют численность видов, предотвращая чрезмерное размножение или исчезновение популяций.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 обеспечивается сбалансированными пищевыми связями и быстрой реакцией на изменения.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цепей в лесу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пища от дуба до совы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Дубовые листья поедают гусеницы, которые становятся пищей для синиц, а совы охотятся на синиц, связывая уровни этой цепи в лесном биотопе.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цепей в лесной экосистеме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множество пищевых цепей пересекаются, позволяя организмам питаться разнообразными ресурсами и обеспечивая экосистему устойчивостью.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водоёмах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энергия передаётся через цепочку: дафния служит пищей окуню, а окунь — щуке, которая занимает вершину пищевой цепи в водоёмах, поддерживая баланс экосистемы.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выступает основным продюцентом в водных экосистемах. Он превращает солнечную энергию в питательные вещества, обеспечивая пищу для мелких беспозвоночных, таких как дафния.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связей в пруду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поддержании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как базовые продюценты, синтезируют органику, необходимую для питания многочисленных беспозвоночных. Они создают основу жизни для обитателей пруда, поддерживая биологическое разнообразие.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пруда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мальки питаются растительными остатками и мелкими организмами, участвуя в перераспределении энергии и служат пищей для более крупных хищников, таких как жуки-плавунцы и лягушки.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прудовых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и лягушка выступают важными звеньями питания, контролируя популяции мелких животных. Их присутствие способствует стабильности пищевой сети и устойчивости пруда.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в экосистемах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и примеры организмов на каждом уровне: продюценты создают органику, потребители передают энергию, редуценты возвращают минеральные вещества.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уровня взаимозависимы и необходимы для поддержания баланса и устойчивости природных сообществ.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 для 6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видов в пищевой сети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травоядных снижает доступную пищу для хищников, что приводит к уменьшению их популяций и нарушению баланса всей сети.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травоядных вызывает чрезмерное поедание растений, что ведёт к деградации среды обитания и снижению видового разнообразия растительности.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популяции зайцев отражается на численности волков, их основных хищников, что вызывает каскадные изменения в пищевой структуре.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растительных сообществ в отсутствие травоядных может запустить процессы, изменяющие состав экосистемы и на длительном отрезке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пищевой цепи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ключевого вида, например волков, приводит к росту травяного покрова и снижению числа хищников, что уменьшает биологическое разнообразие.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одной из звеньев цепи вызывает цепную реакцию, приводя к дисбалансу и утрате устойчивости экосистемы.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Национального парка, 2019 г.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20462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7719" y="3346187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5972" y="1443225"/>
            <a:ext cx="133856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пищевые связи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нарушает среду обитания многих видов и приводит к разрыву пищевых цепей и сокращению биоразнообразия.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хищников провоцирует чрезмерный рост численности травоядных, что ведёт к перерасходу растительной пищи и нарушению равновесия в экосистеме.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 биологические загрязнения ухудшают качество воды, убивая продюцентов и потребителей, что дестабилизирует водные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пищевой сети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учебники и научные публикации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 и пищевые цепи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засуха снижает рост кормовых растений, что ведёт к уменьшению популяций травоядных и последующим изменениям на всех трофических уровнях экосистемы.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климата, такие как повышение температуры и изменение осадков, влияют на численность организмов, изменяя состав пищевых цепей и взаимодействия между видами.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короткая цепь — бактерия и вирус, а всеядные виды занимают несколько уровней, что расширяет их роль в экосистемах.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трофических уровней может включать самая длинная пищевая сеть, демонстрируя сложность природных взаимодействий.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пищевых сетей для устойчивости природы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создают основу экосистем, обеспечивая энергию и баланс видов. Сохранение этих связей — ключ к устойчивому развитию и здоровью планеты.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2026-05-08T17:39:03Z</dcterms:created>
  <dcterms:modified xsi:type="dcterms:W3CDTF">2026-05-08T17:39:03Z</dcterms:modified>
</cp:coreProperties>
</file>