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находится центр симметрии и почему он важен.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геометрии встречается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замечать закономерности в фигурах, орнаментах и чертежах. В этой теме особенно важно понять симметрию относительно точки: именно она объясняет поведение параллелограмма и упрощает многие геометрические построения.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этой точки совмещает фигуру сама с собой.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показывает, почему у параллелограмма есть центр симметрии и как его определить.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центральной симметрии и поворота на 180° в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диагонали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диагонали параллелограмма, они пересекутся в одной внутренней точке. Именно она рассматривается как центр симметрии фигуры.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этой точки до противоположных вершин получаются равные расстояния. Поэтому вершины каждой пары расположены симметрично относительно центра.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диагоналей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делится точкой пересечения на две равные части. Это главное свойство, по которому легко проверить правильность построения.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диагонали пересекаются и делятся пополам, параллелограмм сохраняет свой вид при центральной симметрии и повороте на 180°.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свойство связано с другими и помогает узнавать параллелограмм по его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связывают все основные признаки фигуры, поэтому центр симметрии удобно искать именно через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школьного курса геометрии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параллелограмма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центр симметрии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опирается на свойства диагоналей и не требует дополнительных построений.
</a:t>
            </a:r>
            <a:endParaRPr lang="en-US" sz="27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разбивают параллелограмм на две пары равных треугольников. Из-за этого противоположные части фигуры совпадают по форме и размеру.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180° каждая вершина переходит в противоположную. Точка пересечения диагоналей остаётся на месте и служит центром преобразования.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противоположные стороны и углы накладываются друг на друга. Поэтому фигура не меняется и сохраняет своё положение относительно центра симметрии.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и пары точек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симметричные точки образуют пары с одинаковыми расстояниями до 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расстояний подтверждает: центр лежит ровно посередине между каждой парой симметричных точек.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свойству центральной симметрии; условные значения для наглядности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7" y="1239180"/>
            <a:ext cx="185602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четырёхугольники с центром симметрии
</a:t>
            </a:r>
            <a:endParaRPr lang="en-US" sz="2756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центр симметрии находится в пересечении диагоналей. Эта точка делит обе диагонали пополам, поэтому фигура совпадает сама с собой при повороте на 180°.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квадрат тоже обладают центром симметрии. Они являются частными случаями параллелограмма, поэтому его основное свойство сохраняется и в этих более частных фигурах.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треугольник центра симметрии не имеет. Это помогает заметить, что симметрия относительно точки чаще встречается у четырёхугольников, чем у фигур с нечётным числом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 наличию центра симметрии
</a:t>
            </a:r>
            <a:endParaRPr lang="en-US" sz="2721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у каких фигур центр симметрии есть, а у каких — нет.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четырёхугольники с центром симметрии связаны с параллелограммом, а у треугольника это свойство отсутствует.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 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на клетчатой бумаге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 по клеткам
</a:t>
            </a:r>
            <a:pPr algn="ctr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параллелограмм легко рассматривать как фигуру с точными опорными точками. Если провести диагонали, сразу видно, где они пересекаются. По клеткам удобно проверить, что отрезки от центра до противоположных вершин одинаковы.
</a:t>
            </a:r>
            <a:endParaRPr lang="en-US" sz="117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построение центра
</a:t>
            </a:r>
            <a:pPr algn="ctr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не только увидеть фигуру, но и аккуратно построить её. Достаточно отметить вершины, соединить их диагоналями и найти середину каждого отрезка. Точка пересечения станет центром симметрии без лишних вычислений.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для школьных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 7 классе, когда важно работать аккуратно и без ошибок. Клетчатая бумага позволяет быстро сравнивать расстояния, проверять построения и уверенно делать вывод о свойствах параллелограмма.
</a:t>
            </a:r>
            <a:endParaRPr lang="en-US" sz="11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 от центра до вершин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противоположных вершин располагаются на одинаковом расстоянии от точки O.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центральная симметрия сохраняет основные размеры и форму, а центр делит каждую пару точек пополам.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свойство центральной симметрии; иллюстративные данные,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симметрии совпадает с началом координат, то симметричные точки записываются как (x, y) и (-x, -y). Это удобно для быстрого построения фигур на координатной плоскости и проверки ответов.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противоположных вершин параллелограмма середина отрезка имеет те же координаты, что и центр симметрии. Поэтому координаты центра можно найти по двум точкам без чертежа, используя формулу середины.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всех вершин, можно сравнить середины диагоналей. Совпадение результатов подтверждает, что фигура построена правильно, а точка пересечения диагоналей действительно является центром симметрии.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центра симметрии на координатной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координатах вершин и формуле середины отрезка.
</a:t>
            </a:r>
            <a:endParaRPr lang="en-US" sz="24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темы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центр симметрии принимают любую точку внутри фигуры. Для параллелограмма это неверно: правильный центр всегда находится там, где пересекаются обе диагонали.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понятий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и ось симметрии — не одно и то же. Ось симметрии это прямая, а центр симметрии — точка, относительно которой фигура совмещается сама с 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проведены неаккуратно, середина может быть найдена с ошибкой. Поэтому важно пользоваться линейкой и внимательно проверять, что каждая диагональ делится на две равные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центральной симметрии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не меняет размеры параллелограмма, поэтому он остаётся равным самому себе.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основные геометрические характеристики, а меняется только положение фигуры на 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симметрии; учебная схема,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построение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параллелограмм ABCD и проведите диагонали AC и BD. Найдите точку их пересечения O и убедитесь, что она делит каждую диагональ на две равные части.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Измерьте отрезки OA и OC, а также OB и OD. Если пары отрезков равны, можно сделать вывод, что точка O является центром симметрии данной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запишите результат словами. Такое короткое задание помогает не только найти центр симметрии, но и лучше запомнить, почему параллелограмм обладает этим свойством.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шагов помогает быстро установить, есть ли у фигуры центр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противоположные стороны параллельны и диагонали делятся пополам, точка их пересечения является центром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параллелограмма; школьная геометрия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параллелограмма
</a:t>
            </a:r>
            <a:endParaRPr lang="en-US" sz="25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знание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помогает строить аккуратные чертежи, где важно сохранить форму и расположение деталей. Это особенно полезно при работе с геометрическими фигурами и их парными элементами.
</a:t>
            </a:r>
            <a:endParaRPr lang="en-US" sz="146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и декоративных рисунках симметрия позволяет повторять элементы без нарушения общего вида. Понимание центра симметрии помогает замечать закономерность и создавать более точные композиции.
</a:t>
            </a:r>
            <a:endParaRPr lang="en-US" sz="1417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проверять равенство расстояний и находить середины отрезков. Это ускоряет решение задач, где нужно определить симметричные точки и построить фигуру по данным координатам.
</a:t>
            </a:r>
            <a:endParaRPr lang="en-US" sz="133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центре симметрии упрощает распознавание четырёхугольников и проверку построений. Оно помогает быстрее находить нужные точки, особенно если рисунок дан на клетчатой бумаге.
</a:t>
            </a:r>
            <a:endParaRPr lang="en-US" sz="14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параллелограмма находится в точке пересечения его диагоналей. Эта точка помогает проверить построение, увидеть равные части фигуры и уверенно решать задачи по геометрии.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2026-05-28T23:58:58Z</dcterms:created>
  <dcterms:modified xsi:type="dcterms:W3CDTF">2026-05-28T23:58:58Z</dcterms:modified>
</cp:coreProperties>
</file>