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дружно живут разные народы с общими ценностями.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— семья народов России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 большой земле появились разные народы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огромна: здесь есть леса, горы, степи, моря и тундра. В разных природных условиях люди жили по-своему, поэтому у каждого народа сложились свои занятия, одежда, обычаи и песни.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190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народов живут в России и делают страну многоязычной и многокультурной.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Всероссийская перепись населения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русским языком это помогает людям общаться в школе, дома и на работе.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Татары: гостеприимный народ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Татарская культура очень внимательна к гостям: их встречают с уважением, угощением и добрыми словами. Для семьи и соседей важны согласие, помощь и радость совместных встреч.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приём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татар есть свой язык и красивые орнаменты, которые украшают одежду, посуду и предметы быта. Эти детали помогают сохранять память о традициях и родном крае.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узоры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Чак-чак и эчпочмак давно стали известными блюдами татарской кухни. Они часто появляются на праздничном столе и напоминают о домашнем тепле, заботе и мастерстве хозяек.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Вкусные угощения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Сабантуй собирает людей на игры, песни и весёлые соревнования. На нём радуются и дети, и взрослые, а хорошее настроение, кажется, прыгает выше всех.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Сабантуй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Башкиры: народ степей и гор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Лошади, которые были рядом с человеком
</a:t>
            </a:r>
            <a:pPr algn="l" indent="0" marL="0">
              <a:lnSpc>
                <a:spcPct val="90000"/>
              </a:lnSpc>
              <a:buNone/>
            </a:pPr>
            <a:r>
              <a:rPr lang="en-US" sz="14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давних времён башкиры жили в тесной связи со степью и горными просторами. Лошади помогали в дороге и хозяйстве, а умение заботиться о табуне передавалось из поколения в поколение. Эта традиция стала важной частью культуры.
</a:t>
            </a:r>
            <a:endParaRPr lang="en-US" sz="1478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Мёд, который знают далеко за пределами края
</a:t>
            </a:r>
            <a:pPr algn="l" indent="0" marL="0">
              <a:lnSpc>
                <a:spcPct val="90000"/>
              </a:lnSpc>
              <a:buNone/>
            </a:pPr>
            <a:r>
              <a:rPr lang="en-US" sz="140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Башкирский мёд считают одним из самых известных символов народа. Пчеловодство развивалось там, где природа щедро делится травами и цветами. Поэтому сладкий продукт стал не просто угощением, а знаком труда и бережного отношения к земле.
</a:t>
            </a:r>
            <a:endParaRPr lang="en-US" sz="1404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курая и песни степи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курая легко узнать: он напоминает о ветре, широких просторах и свободе. Народные песни башкир рассказывают о родной земле, семье и красоте природы. Их хочется слушать, даже если ты просто идёшь по коридору.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Чуваши: трудолюбивый народ с красивыми узорами
</a:t>
            </a:r>
            <a:endParaRPr lang="en-US" sz="2422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Чувашская одежда часто выглядит особенно нарядно благодаря вышивке, бисеру и ярким орнаментам. Каждый узор неслучаен: он помогает показать вкус мастеров и уважение к традиции.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Украшенные костюмы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узоры и старинные обычаи бережно сохраняют в семьях и на праздниках. Благодаря этому дети узнают, как жили их предки, и чувствуют связь с родной землёй.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традициях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— важная черта чувашского народа. В повседневной жизни ценятся аккуратность, старание и умение делать дело хорошо, чтобы дом и семья жили в порядке и согласии.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забота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чувашских сказках и песнях часто звучат добрые советы, уважение к старшим и любовь к родному дому. Такие истории учат быть внимательным, трудолюбивым и честным.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доброта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Республике Саха зима длинная и суровая, поэтому люди научились беречь тепло и быть готовыми к сильному холоду. Дом, одежда и хозяйство здесь особенно важны. Всё продумано так, чтобы жить спокойно даже в мороз.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которая проверяет на выносливость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тёплое время, якуты отмечают Ысыах. На празднике собираются семьи, звучат песни, проходят игры и встречи с друзьями. Это радостный день, когда природа как будто улыбается после долгой зимы.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Ысыах — праздник света и лета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якутов особенно известен героический эпос олонхо — большое сказание о сильных и мудрых героях. Красивые украшения и узоры дополняют облик народа, а их формы нередко напоминают о северной природе и традициях мастерства.
</a:t>
            </a:r>
            <a:endParaRPr lang="en-US" sz="958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Олонхо и украшения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Якуты: жизнь в холодном краю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Буряты: народ у озера Байкал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Жизнь рядом с Байкалом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Буряты живут у Байкала и в Забайкалье, где природа очень красива и разнообразна. Люди с уважением относятся к земле, воде и животным, потому что понимают: без природы не будет и хорошей жизни.
</a:t>
            </a:r>
            <a:endParaRPr lang="en-US" sz="968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Песни и уважение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Бурятские песни звучат мягко и красиво, а в них часто слышны любовь к семье и родному краю. Воспитание уважения к старшим помогает сохранять добрые отношения в доме и в сообществе.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Еда и угощение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бурятской кухне важное место занимают блюда из мяса и молока. Они сытные, потому что в суровом крае особенно ценят пищу, которая даёт силы, тепло и бодрость на весь день.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Юрта и удобный дом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юрта помогала бурятам жить в разных условиях и быстро собираться всей семьёй. В таком доме тепло, уютно и удобно хранить вещи, а ещё можно принимать гостей по старинному обычаю.
</a:t>
            </a:r>
            <a:endParaRPr lang="en-US" sz="97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Кавказа: горы, музыка и танцы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в горном доме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Северном Кавказе гостя встречают с большим уважением и стараются окружить заботой. Для многих народов важно показать доброжелательность, потому что хороший приём считается знаком чести и дружбы. В доме каждому найдётся доброе слово.
</a:t>
            </a:r>
            <a:endParaRPr lang="en-US" sz="144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Танцы, в которых слышны горы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танцы отличаются энергией, точностью движений и ярким характером. Они помогают показать силу, ловкость и радость. Когда звучит музыка, кажется, что горы сами поднимают танцоров повыше.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традиции в новых семьях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селениях бережно сохраняют обычаи, ремёсла и уважение к старшим. Дети учатся у взрослых, а семейные традиции помогают не забывать историю своего народа и жить в согласии с соседями.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народы: дружба с природой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тундрой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Ненцы, ханты, манси, эвенки и другие народы издревле живут в суровых северных условиях. Тундра и тайга стали для них и домом, и учителем.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и рыбалка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на Севере часто связано с оленями, рыбалкой и жизнью в движении. Эти занятия помогают семье получать пищу, одежду и всё нужное для быта.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и жильё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холодном климате особенно важны меховая одежда, удобные жилища и умение сохранять тепло. Без этого на Севере было бы очень непросто даже на короткий день.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народы стараются бережно относиться к земле, воде и животным. Ведь в тундре легко нарушить хрупкое равновесие, а восстановить его очень трудно.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95175"/>
            <a:ext cx="387900" cy="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народов главное место занимает семья: там учат добру, заботе и уважению к старшим. В доме хранятся любимые привычки, сказки, угощения и тёплые воспоминания.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народ бережёт свой язык, потому что в нём звучат первые слова, пословицы и колыбельные. Через язык люди передают детям историю, шутки, мудрость и характер своего народа.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везде любят песни, игры, танцы и весёлые встречи. Праздники собирают соседей и друзей, помогают делиться радостью и напоминать детям о традициях, которые берегут в семье.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праздники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народы ценят дружбу, честный труд и помощь близким. Когда люди работают вместе, поддерживают друг друга и любят свою страну, она становится сильнее, дружнее и красивее.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труд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общего у всех народов России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знакомятся с культурами народов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знакомства с культурой начинается в школе, продолжается дома и расширяется через музеи, фестивали и поездки по стране.
</a:t>
            </a:r>
            <a:endParaRPr lang="en-US" sz="11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народов России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Сабантуе устраивают игры, состязания и угощения. Этот праздник особенно любят за весёлую атмосферу: сюда приходят целыми семьями, а дети быстро находят новых друзей.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Сабантуй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праздник помогает познакомиться с традициями соседей. Когда люди делятся радостью, пробуют разные блюда и слушают музыку, дружба становится крепче и теплее.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соседства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Ысыах встречает лето и светлый день. Люди собираются вместе, поют, угощают гостей и желают друг другу добра, здоровья и удачи на весь год.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Ысыах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Масленица, Новый год и День народного единства тоже объединяют людей. На них украшают дома, готовят угощения, поют и напоминают детям, как важно быть вместе.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праздники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помогает жить там, где долго держится мороз. Мех, плотная ткань и удобные сапоги защищают от ветра, а украшения показывают вкус мастеров и заботу семьи о каждом наряде.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северной зимы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праздничных рубахах и платьях часто видны узоры, бисер и яркие ленты. Такие детали не просто украшают одежду: они рассказывают о крае, ремёслах и мастерстве людей, которые их создали.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Вышивка, которая хранит память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национальный костюм бережно хранят много лет и надевают только на важные события. Его передают от бабушек к внукам как память о родных и как красивую связь между поколениями.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из семейного сундука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костюмы рассказывают о народе
</a:t>
            </a:r>
            <a:endParaRPr lang="en-US" sz="2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312415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95175"/>
            <a:ext cx="387900" cy="34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людям из разных регионов понимать друг друга в школе, на работе и в путешествиях. Он соединяет города и сёла, как большая дружелюбная дорожка.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хранит сказки, пословицы, песни и семейные истории. Когда ребёнок слышит его дома, он лучше понимает, откуда его семья и чем гордится народ.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языки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хотя бы нескольких слов на другом языке помогает здороваться, благодарить и дружить. Так люди показывают внимание к соседям и делают общение тёплым и добрым.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уважением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России: много голосов, одна страна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народов России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Блюда из своего края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блюда, которые появились из-за местной природы и климата. Там, где холодно, чаще готовят сытную и горячую еду, а в тёплых краях любят простые и быстрые угощения.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Рецепты из поколения в поколение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рецепты передаются от бабушек и дедушек к детям. Вместе с ними в семье сохраняются советы, маленькие секреты и добрые рассказы о том, как готовили раньше.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угощения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можно встретить пельмени, каши, эчпочмак, хинкал, буузы, строганину, мёд и лепёшки. Эти блюда разные, но каждое по-своему вкусное и любимое в своей семье.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 часть традиции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угощение собирает людей за одним столом. Когда гости пробуют блюда разных народов, они узнают друг друга лучше и с удовольствием говорят: «Как вкусно!»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танцы объединяют людей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любимые мелодии и движения. Одни песни звучат спокойно, другие зовут в быстрый танец, но все они передают настроение, память о доме и радость встречи.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ритм у каждого народа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часто рассказывают о природе, семье, дороге и труде. Их слушают и дети, и взрослые, потому что в них звучит тепло родного края.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про жизнь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без слов показывает смелость, ловкость, уважение и дружбу. Когда люди двигаются вместе, кажется, будто весь круг дышит в одном ритме.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как рассказ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часто звучат бубен, гармошка и курай. Их голоса легко узнать: они помогают песне стать живой, а празднику — шумным и весёлым.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дружбу народов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стране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уважают друг друга, в школе, во дворе и в городе становится спокойнее. Доброе отношение помогает решать споры словами, а не обидами.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обижать за отличие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язык, одежда или привычки не повод для насмешек. Если кто-то говорит или одевается по-другому, это значит лишь, что его семья хранит свои традиции.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делает нас добрее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узнаём о культуре соседей, появляется уважение и любопытство. А ещё становится ясно, что у разных народов много красивого и полезного.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укрепляет страну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народы помогают друг другу, учатся вместе и берегут обычаи, страна становится крепче. В такой стране легче дружить, работать и мечтать о хорошем будущем.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запоминать названия народов России, их символы и места, где они живут. Это похоже на интересную карту, только без скуки и с сюрпризами.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Узнавать народы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узнать о традиции, лучше спросить спокойно и доброжелательно. Вежливый вопрос показывает уважение и помогает услышать интересный ответ без неловкости.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Спрашивать вежливо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разных народов открывают новые герои, чудеса и мудрые советы. Чтение помогает увидеть, что у людей много общего, даже если их истории разные.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сказки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участвовать в общих праздниках, помогать одноклассникам и не смеяться над отличиями. Когда в классе есть дружба, учиться становится легче и веселее.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вместе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каждый школьник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— много народов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похожа на большую дружную семью: у каждого народа свой голос, но все вместе они делают страну яркой, сильной и доброй. Беречь это богатство может каждый из нас.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2026-05-25T18:46:50Z</dcterms:created>
  <dcterms:modified xsi:type="dcterms:W3CDTF">2026-05-25T18:46:50Z</dcterms:modified>
</cp:coreProperties>
</file>