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многообразия млекопитающих: ключевые темы урока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разнообразный класс животных с уникальными адаптациями и значением.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особенности млекопитающих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появились около 220 млн лет назад, произошли от рептилий. Их отличают волосяной покров, теплокровность, молочное вскармливание и развитый мозг. Большинство живородящие, кроме яйцекладущих, например утконоса.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группы млекопитающих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Яйцекладущие уникальны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яйцекладущим относятся утконос и ехидна. Они откладывают яйца, что является исключением среди млекопитающих. Их строение сочетает признаки рептилий и млекопитающих.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с сумкой для детёнышей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сумчатых потомство рождается недоразвитым и продолжает расти в сумке матери. Эта группа распространена в Австралии и Америке, включая кенгуру и коалу.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— самые многочисленные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млекопитающие развивают эмбриона внутри матки с помощью плаценты. Они представляют большую часть видов, включая слонов, тигров и человека.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млекопитающих и примеры видов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млекопитающие имеют волосяной покров, который помогает сохранять тепло. Они обладают молочными железами для вскармливания детёнышей и разнообразной зубной системой для разнообразной пищи.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варьируются от крошечных землероек до гигантских синих китов. Среди них слоны, тигры, летучие мыши и утконосы, каждый с уникальными адаптациями.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плацентарных млекопитающих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развитие эмбрионов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детёнышей в матке через плаценту обеспечивает им надежное питание и защиту. Это позволяет плацентарным животным рождения более развитого потомства.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сред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обитают в самых разных экосистемах: от лесов до океанов. Примеры включают волков, слонов и китов, каждый приспособлен к своей среде.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плацентарным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представитель этой группы с сложным мозгом и социальным поведением. Это обеспечивает высокий уровень интеллекта и культуры.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7725" y="258900"/>
            <a:ext cx="49347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Сумчатые: особенности и примеры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184050" y="240275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Потомство сумчатых рождается очень маленьким и доразвивается в сумке матери. Благодаря этому они могут выживать в сложных условиях южного полушария.
</a:t>
            </a:r>
            <a:endParaRPr lang="en-US" sz="10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184050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Распространены сумчатые в Австралии и Америке. К ним относятся кенгуру, коала и тасманийский дьявол — каждый имеет уникальные черты и питание.
</a:t>
            </a:r>
            <a:endParaRPr lang="en-US" sz="10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– разнообразие и роль в природе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 растущие резцы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грызунов передние зубы растут всю жизнь, что позволяет им эффективно грызть твердую пищу и строить убежища.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многочисленная группа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составляют более 40% видов класса, включая мышей, белок и капибар — крупнейшего грызуна.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участники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распределены по всему миру и играют ключевую роль в экологии — распространяют семена и служат пищей для хищников.
</a:t>
            </a:r>
            <a:endParaRPr lang="en-US" sz="10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Хищные: строение, питание, примеры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млекопитающие имеют сильные зубы и мышцы, обеспечивающие охоту. Они быстро реагируют и умеют выслеживать добычу.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волки, тигры, медведи и моржи. Эти животные регулируют численность других видов и поддерживают баланс в природе.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– ближайшие родственники человека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Анатомия, позволяющая хватать и лазать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обладают хватательными конечностями с развитыми пальцами, что облегчает лазание и манипуляции с объектами.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и умственное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живут группами, проявляют сложные формы общения и обучения, что приближает их интеллект к человеческому.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включает около 400 видов: шимпанзе, горилл, макак и капуцинов, каждый со своими особенностями поведения и среды обитания.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7725" y="258900"/>
            <a:ext cx="49347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мыши: строение, разновидности и значение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184050" y="240275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— единственные млекопитающие с активным полётом, их крылья образованы кожистой перепонкой на вытянутых пальцах.
</a:t>
            </a:r>
            <a:endParaRPr lang="en-US" sz="10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184050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используют эхолокацию для ориентирования в темноте. Свыше 1400 видов встречаются почти повсюду, играя важную роль в экосистемах.
</a:t>
            </a:r>
            <a:endParaRPr lang="en-US" sz="10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млекопитающие: китообразные и ластоногие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Китообразные: мастера морей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 — группа крупных морских млекопитающих, включая китов и дельфинов, отличающихся обтекаемой формой тела и мощным жировым слоем, защищающим от холода воды. Они используют дыхательные отверстия на голове для дыхания и способны совершать длинные миграции.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Ластоногие — обитатели прибрежных вод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Воиствующие в воде моржи, тюлени и морские львы имеют крепкие конечности, приспособленные для плавания и передвижения по суше. Они являются важной частью морских экосистем и часто зависят от рыбных ресурсов, что делает их уязвимыми к изменениям окружающей среды.
</a:t>
            </a:r>
            <a:endParaRPr lang="en-US" sz="11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Ареалы и экосистемы: где обитают млекопитающие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распространены в самых разных природных зонах: от суровых тундр и густых дождевых лесов до знойных пустынь и высокогорий. Каждое место обитания диктует особые условия для жизни и выживания.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пространства также населены млекопитающими, такими как киты и тюлени. Некоторые виды, например, мыши и волки, имеют широчайшее распространение, присутствуя на нескольких континентах и климатических поясах.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млекопитающих в цепях питания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млекопитающие питаются растительностью, что помогает контролировать плодородие почв и баланс экосистем, обеспечивая пищу для хищников и других обитателей природы.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регулируют численность травоядных и мелких животных, предотвращая перенаселение и поддерживая разнообразие видов в природных сообществах.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виды распространены в разных биомах и участвуют в распространении семян, опылении растений и переработке органических остатков, влияя на структуру и здоровье лесов и лугов.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представители: сумчатые, насекомоядные и китообразные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— символы Австралии и Америки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и коала — известные представители сумчатых, у которых детёныши первые месяцы проводят в сумке матери. Эти животные уникальны по поведению и адаптациям к местным условиям, занимая ниши, недоступные другим млекопитающим.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Насекомоядные: малые охотники на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 и кроты активно питаются насекомыми, помогая в контроле численности вредителей. Они обитают в различных местах — в лесах, садах и на лугах, играя важную роль в экосистемах.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 — гиганты морей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дельфины — крупнейшие представители водных млекопитающих, обладающие развитой социальной структурой и сложным поведением. Они мигрируют на большие расстояния и влияют на биоразнообразие океанов.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и охрана млекопитающих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естественных местообитаний из-за вырубки лесов и урбанизации снижает возможности выживания многих видов млекопитающих в дикой природе.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незаконная охота приводят к уменьшению популяций редких и ценных видов, грозя их полным исчезновением с лица Земли.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и почвы от промышленных и сельскохозяйственных отходов негативно сказывается на здоровье животных и уменьшает пищевые ресурсы.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сдвиги в распространении и поведении млекопитающих, угрожая их адаптации и способствуя снижению численности.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книга: сохранение и восстановление видов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фиксирует статус уязвимых видов и помогает привлечь внимание к необходимости их защиты от исчезновения, включая таких животных, как амурский тигр и белый носорог.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восстановления популяций применяются меры: создание заповедников, программа разведения в неволе и последующего выпущения животных на волю под контролем специалистов.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и сложное поведение млекопитающих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имеют шерстяной покров, который сохраняет тепло в холодных условиях. Кроме того, у них развит мозг, что обуславливает социальные навыки и передачу опыта новым поколениям.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стратегии включают миграции для поиска пищи, зимнюю спячку для экономии энергии и жизнь в сообществах, обеспечивающих защиту и совместную заботу о потомстве.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млекопитающих для науки и человека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Биомедицинские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мыши и крысы используются для изучения генетики и разработки лекарств, что помогает в лечении различных заболеваний у людей.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Зоопарки и биостанции проводят занятия и экскурсии, повышая экологическую грамотность и интерес к охране природы среди школьников и взрослых.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 млекопитающих способствовали созданию новых вакцин и методов терапии, улучшая здоровье и продлевая жизнь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7725" y="258900"/>
            <a:ext cx="49347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млекопитающих: вызовы и пути сохранения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184050" y="240275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сохранить разнообразие млекопитающих, необходимо усилить охрану природных территорий и соблюдать международные договоры, способствующие защите исчезающих видов.
</a:t>
            </a:r>
            <a:endParaRPr lang="en-US" sz="10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184050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участие и экологическое образование играют ключевую роль в формировании ответственности и поддержки мер по восстановлению популяций и среды обитания.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охрана многообразия млекопитающих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играют важную роль в балансе экосистем и устойчивости природы. Их охрана гарантирует сохранение богатства жизни и благополучие будущих поколений на планете.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2026-05-09T15:28:38Z</dcterms:created>
  <dcterms:modified xsi:type="dcterms:W3CDTF">2026-05-09T15:28:38Z</dcterms:modified>
</cp:coreProperties>
</file>