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книжных рекомендаций среди подростков и основные темы урока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рекомендации развивают личность, укрепляют дружбу и расширяют кругозор.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книги передают знания и опыт. Сегодня рекомендации читаемых книг подростков — способ самовыражения и формирования ценностных ориентиров, способствующий укреплению доверия среди сверстников.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социальный контекст книжных рекомендаций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несёт в себе уникальные знания и эмоции, делая подарок личным и значимым для получателя.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обмен способствует интеллектуальному развитию и укрепляет дружеские связи между подростками.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книги обычно сопровождается тёплыми пожеланиями, что усиливает взаимное доверие между друзьями.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особый подарок для друга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с волшебными мирами и фантастическими героями позволяют подросткам погружаться в захватывающие сюжеты и развивать воображение.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Фэнтези и фантастика: приключения и магия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 интересными фактами и открытиями стимулируют интеллектуальное любопытство и расширяют кругозор.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Научно-популярная литература — знания в доступной форме
</a:t>
            </a:r>
            <a:endParaRPr lang="en-US" sz="1171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Реалистичные истории затрагивают важные темы взросления, отношений и личных вызовов, отражая опыт и эмоции молодежи.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подростковые романы — поиск себя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жанры книг среди подростков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Фэнтези и научная фантастика занимают лидирующие позиции благодаря возможности погружения в альтернативные миры.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сильную связь между интересом к воображению и аналитическим способностям подростков.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платформы ЛитРес,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популярности жанров по результатам опросов старшеклассников
</a:t>
            </a:r>
            <a:endParaRPr lang="en-US" sz="2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выбора книги для рекомендации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интересов и предпочтений друга помогает подобрать книгу, максимально соответствующую его увлечениям.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 произведения должна быть актуальна и понятна для возрастной группы читателя.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стиль и глубина смыслов влияют на восприятие и способность к размышлению.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тренды и рекомендации учителей или блогеров могут стать важным ориентиром при выборе.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книги другу воспринимается как проявление внимания и заботы, формирует эмоциональную близость.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обсуждение литературных произведений улучшает взаимопонимание и способствует развитию социальной открытости.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эффекты обмена книжными рекомендациями
</a:t>
            </a:r>
            <a:endParaRPr lang="en-US" sz="22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РАН показывает прямую связь между чтением и улучшением аналитических и критических навыков.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результатов учащихся по гуманитарным предметам при регулярном чтении.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Российской академии наук, 2023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соцсети позволяют подросткам делиться мнениями о книгах, создавая живое сообщество и формируя общие тренды чтения.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Bookstagram и TikTok как источники книжных рекомендаций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онлайн-форматах стимулирует интерес к книгам и вовлекает подростков в активное литературное взаимодействие.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Онлайн-челленджи и видеорецензии — новые форматы обсуждения
</a:t>
            </a:r>
            <a:endParaRPr lang="en-US" sz="1163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цифровых площадок для подростков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205" y="1647777"/>
            <a:ext cx="3462527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самых популярных книг среди школьников с краткими характеристиками и жанровой принадлежностью.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разнообразии литературных предпочтений, объединённых глубокими темами и высокими художественными качествами.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ЛитРес,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ТОП-5 книг для подростков — результаты опроса ЛитРес (2023)
</a:t>
            </a:r>
            <a:endParaRPr lang="en-US" sz="22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более 4000 встреч в российских школах были посвящены обсуждению книг, стимулируя интерес учащихся к чтению и совместному анализу.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поддержка учителей-предметников значительно расширяет участие школьников, укрепляя связи между литературой и образовательным процессом.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по интересам создают динамичные площадки, где ученики делятся взглядами, ведут дебаты и углубляют понимание литературных произведений.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клубы и школьные инициативы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успешного выбора книги важно изучить темы, которые заинтересуют получателя, а также учесть, какие произведения он уже прочитал. Это помогает избежать повторов и повысить шанс на положительную реакцию.
</a:t>
            </a:r>
            <a:endParaRPr lang="en-US" sz="1025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интересов и предпочтений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интересов с другом и опора на собственный опыт чтения рекомендуется для индивидуализации рекомендации, что способствует более глубокому пониманию и укреплению дружбы.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опытом и личное чтение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стратегии выбора книги для друга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43619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книгами в 10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предложениями ученики начали читать Марка Хаддона и Джеффа Кинни, расширяя круг литературных предпочтений и стимулируя интерес к новым жанрам.
</a:t>
            </a:r>
            <a:endParaRPr lang="en-US" sz="1348" dirty="0"/>
          </a:p>
        </p:txBody>
      </p:sp>
      <p:sp>
        <p:nvSpPr>
          <p:cNvPr id="7" name="Text 1"/>
          <p:cNvSpPr txBox="1"/>
          <p:nvPr/>
        </p:nvSpPr>
        <p:spPr>
          <a:xfrm>
            <a:off x="3890471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дискуссионного клуба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рекомендации послужили толчком к формированию клуба по современной русской прозе, где участники обменивались мнениями и развивали навыки критического мышления.
</a:t>
            </a:r>
            <a:endParaRPr lang="en-US" sz="1348" dirty="0"/>
          </a:p>
        </p:txBody>
      </p:sp>
      <p:sp>
        <p:nvSpPr>
          <p:cNvPr id="8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успешных книжных рекомендаций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книг стимулируют совместную учебную и творческую активность среди подростков, способствуя формированию командного духа.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обсуждение литературы значительно усиливают социальную сплочённость, снижая конфликты и поддерживая совместные инициативы.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платформы ЛитРес,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книжных обсуждений на качество взаимоотношений
</a:t>
            </a:r>
            <a:endParaRPr lang="en-US" sz="22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навязывать книги, опираясь только на собственные предпочтения, не учитывая интересы и вкусы получателя, что снижает эффективность рекомендации.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негативно воспринимаются чрезмерно сложные тексты или навязчивость без диалога; отсутствие обсуждения мешает развитию взаимопонимания и снижает интерес к чтению.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при книжных рекомендациях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персонажей и их решений помогает развить навыки критического мышления и аргументации, способствуя глубокому погружению в текст.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различных точек зрения в группе обогащает восприятие произведения и учит уважению к разнообразным интерпретациям.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конфликтов и моральных дилемм стимулирует дискуссии, расширяя представления о сложностях человеческих отношений и этических вопросах.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продуктивного обсуждения прочитанного
</a:t>
            </a:r>
            <a:endParaRPr lang="en-US" sz="25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4582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Водолазкина предлагают подросткам размышления о смысле жизни и времени сквозь призму исторических сюжетов, вызывая интерес к философии и культуре.
</a:t>
            </a:r>
            <a:endParaRPr lang="en-US" sz="894" dirty="0"/>
          </a:p>
        </p:txBody>
      </p:sp>
      <p:sp>
        <p:nvSpPr>
          <p:cNvPr id="13" name="Text 1"/>
          <p:cNvSpPr txBox="1"/>
          <p:nvPr/>
        </p:nvSpPr>
        <p:spPr>
          <a:xfrm>
            <a:off x="64582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Водолазкин: философская глубина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269491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рассказы привлекают загадочностью и необычными образами, пробуждая воображение и формируя вкус к современному российскому фэнтези и мистике.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269491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Старобинец: мистическое и гротескное
</a:t>
            </a:r>
            <a:endParaRPr lang="en-US" sz="1116" dirty="0"/>
          </a:p>
        </p:txBody>
      </p:sp>
      <p:sp>
        <p:nvSpPr>
          <p:cNvPr id="16" name="Text 4"/>
          <p:cNvSpPr txBox="1"/>
          <p:nvPr/>
        </p:nvSpPr>
        <p:spPr>
          <a:xfrm>
            <a:off x="474400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Казанцевой знакомят молодежь с научными темами через живой и понятный стиль, стимулируя любопытство и расширяя знания о мире.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74400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 Казанцева: наука в доступной форме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793135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произведения ярко отражают повседневные проблемы подростков, способствуя идентификации и формированию эмоциональной отзывчивости у молодых читателей.
</a:t>
            </a:r>
            <a:endParaRPr lang="en-US" sz="894" dirty="0"/>
          </a:p>
        </p:txBody>
      </p:sp>
      <p:sp>
        <p:nvSpPr>
          <p:cNvPr id="19" name="Text 7"/>
          <p:cNvSpPr txBox="1"/>
          <p:nvPr/>
        </p:nvSpPr>
        <p:spPr>
          <a:xfrm>
            <a:off x="6793135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Ясинская: яркие подростковые сюжеты
</a:t>
            </a:r>
            <a:endParaRPr lang="en-US" sz="1172" dirty="0"/>
          </a:p>
        </p:txBody>
      </p:sp>
      <p:sp>
        <p:nvSpPr>
          <p:cNvPr id="20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российские писатели, привлекающие подростков
</a:t>
            </a:r>
            <a:endParaRPr lang="en-US" sz="22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Искренние рассказы о переживаниях при чтении повышают доверие к рекомендации и создают эмоциональную связь между читателем и рекомендателем.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Подчёркивание личных открытий помогает сделать книгу ближе к реальным проблемам и интересам одноклассников, усиливая эффект вовлечения.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впечатления стимулируют желание поделиться опытом и активно обсуждать произведение в социальной среде.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отзывы способствуют формированию устойчивых литературных предпочтений и поддерживают культуру открытого обмена мнениями.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личных отзывов и эмоциональных впечатлений
</a:t>
            </a:r>
            <a:endParaRPr lang="en-US" sz="23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сюжеты о дружбе и совместных испытаниях книги помогают подросткам понять значение поддержки и ответственности в реальной жизни.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Осмысление дружбы и ответственности
</a:t>
            </a:r>
            <a:endParaRPr lang="en-US" sz="146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раскрывает темы честности и внутренней стойкости, формируя у читателей этические ориентиры и мотивацию к личному росту.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честности и силы воли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мировоззрения и ценностей с помощью книг
</a:t>
            </a:r>
            <a:endParaRPr lang="en-US" sz="22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обмена книжными рекомендациями для подростков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Рекомендация книг укрепляет дружеские связи, способствует развитию критического мышления и расширяет интеллектуальные горизонты, создавая культуру взаимного обучения и поддержки.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2026-05-07T19:27:55Z</dcterms:created>
  <dcterms:modified xsi:type="dcterms:W3CDTF">2026-05-07T19:27:55Z</dcterms:modified>
</cp:coreProperties>
</file>