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Силы Российской Федерации на защите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3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армия обеспечивает безопасность страны и граждан
</a:t>
            </a:r>
            <a:endParaRPr lang="en-US" sz="334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основа и место армии в системе безопасности государства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Силы России действуют на основе Конституции и федеральных законов. Их задача — защищать суверенитет, территориальную целостность и мирную жизнь граждан, предупреждая и отражая внешнюю агрессию.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0500" y="3266100"/>
            <a:ext cx="2232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7650" y="1507400"/>
            <a:ext cx="2511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550" y="1507400"/>
            <a:ext cx="2511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32650" y="1507400"/>
            <a:ext cx="2511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55950" y="3266100"/>
            <a:ext cx="2232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Вооружённых Сил Российской Федерации
</a:t>
            </a:r>
            <a:endParaRPr lang="en-US" sz="3101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Воздушно-десантные войска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ВДВ предназначены для быстрого развёртывания в важных районах и действий в условиях, где требуется высокая мобильность. Они способны оперативно усиливать оборону на угрожаемом направлении.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Военно-морской флот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ВМФ защищает морские рубежи, коммуникации и базы, а также обеспечивает присутствие России в Мировом океане. Его основа — подводные и надводные силы, морская авиация и береговые войска.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войска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ведут боевые действия на суше, удерживают рубежи и уничтожают наземные цели. Их эффективность зависит от манёвренности, связи, разведки и согласованных действий подразделений.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Воздушно-космические силы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ВКС контролируют воздушное и космическое пространство, обнаруживают угрозы и прикрывают важные объекты. Они объединяют авиацию, ПВО, ПРО и космические средства наблюдения.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Ракетные войска стратегического назначения
</a:t>
            </a:r>
            <a:endParaRPr lang="en-US" sz="1096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РВСН отвечают за стратегическое сдерживание и являются главным наземным компонентом ядерных сил. Их задача — не допустить крупномасштабной агрессии за счёт гарантированного ответного удара.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войска: основа обороны на суше
</a:t>
            </a:r>
            <a:endParaRPr lang="en-US" sz="2925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в боевой обстановке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удерживают территории, срывают наступление противника и создают устойчивую линию обороны. Для этого особенно важны манёвр, взаимодействие, надёжная связь и применение беспилотной разведки.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войска — самый крупный и универсальный вид Вооружённых Сил. В их составе действуют мотострелковые, танковые, артиллерийские, ракетные, инженерные и разведывательные подразделения.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условно показывает, что сдерживание опирается на несколько взаимодополняющих носителей, а не на один способ применения силы.
</a:t>
            </a:r>
            <a:endParaRPr lang="en-US" sz="108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составленная по общему описанию наземного, морского и воздушного компонентов стратегического сдерживания России.
</a:t>
            </a:r>
            <a:endParaRPr lang="en-US" sz="848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стратегического сдерживания России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компонентов повышает устойчивость системы и затрудняет нейтрализацию ответного потенциала.
</a:t>
            </a:r>
            <a:endParaRPr lang="en-US" sz="12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Ракетные войска стратегического назначения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РВСН составляют главный наземный компонент ядерного сдерживания. На вооружении находятся межконтинентальные баллистические ракеты шахтного и мобильного базирования, обеспечивающие высокую выживаемость системы.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ключевая задача — предотвратить крупномасштабную агрессию против России. Для этого необходимы постоянная готовность дежурных сил, защищённость позиций, точная координация и безотказная связь.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РВСН требует строгой дисциплины и ответственности. Ошибка в управлении здесь недопустима, потому что от надёжности процедур зависит устойчивость стратегического сдерживания.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Воздушно-космические силы: контроль неба и космоса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Воздушно-космические силы объединяют авиацию, ПВО, ПРО и космические средства. Такая структура позволяет вовремя обнаруживать воздушные и ракетные угрозы, прикрывать важные объекты и сокращать время реакции.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ВКС поддерживают действия сухопутных войск, ведут разведку и обеспечивают прикрытие пространства над страной. Их эффективность основана на многоуровневой системе наблюдения, перехвата и управления.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431" y="1419463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5544" y="1419463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2231" y="141945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0975" y="3195018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08800" y="3188388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Военно-морской флот и защита морских рубежей
</a:t>
            </a:r>
            <a:endParaRPr lang="en-US" sz="2786" dirty="0"/>
          </a:p>
        </p:txBody>
      </p:sp>
      <p:sp>
        <p:nvSpPr>
          <p:cNvPr id="15" name="Text 2"/>
          <p:cNvSpPr txBox="1"/>
          <p:nvPr/>
        </p:nvSpPr>
        <p:spPr>
          <a:xfrm>
            <a:off x="902050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коммуникации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58750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обеспечивает безопасность морских путей, по которым проходят перевозки и снабжение. Это важно для экономики, обороны и устойчивости государства в целом.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834675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силы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191375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лодки действуют скрытно и автономно, что делает их важным элементом обороны и стратегического сдерживания. Их присутствие усложняет действия противника на море.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744850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Надводные корабли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101550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обеспечивают патрулирование, охрану районов ответственности и сопровождение операций. Они выполняют боевые, охранные и демонстрационные задачи в различных морских зонах.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902050" y="3079775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авиация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58750" y="3602850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авиация усиливает разведку, противокорабельную оборону и прикрытие флота с воздуха. Она расширяет возможности ВМФ на больших расстояниях от берега.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3834675" y="3079775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оборона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3191375" y="3602850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Береговые войска и морская пехота защищают базы, побережье и важные прибрежные объекты. Их задача — не допустить высадки противника и удержать морские рубежи.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реагирования на военную угрозу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действий системы обороны государства при появлении внешней опасности.
</a:t>
            </a:r>
            <a:endParaRPr lang="en-US" sz="3188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оборона всё сильнее зависит от скорости обмена данными, точности наведения и устойчивости связи между разведкой и огневыми средствами.
</a:t>
            </a:r>
            <a:endParaRPr lang="en-US" sz="105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 основе общих тенденций развития высокоточного оружия, БПЛА, РЭБ и автоматизированного управления войсками.
</a:t>
            </a:r>
            <a:endParaRPr lang="en-US" sz="901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характера военной безопасности в XXI веке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цикл обнаружения и поражения, тем выше устойчивость обороны и ниже эффективность массовых атак.
</a:t>
            </a:r>
            <a:endParaRPr lang="en-US" sz="12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9047" y="1584025"/>
            <a:ext cx="3876506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вооружения и их функции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средств обороны и их роли в общей системе защиты.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оборона строится на сочетании разных средств: каждое решает свою задачу и усиливает остальные.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общие положения о видах вооружения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Мобилизационная готовность и резерв государства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Мобилизационная готовность позволяет государству быстро увеличить силы и средства при росте угрозы. Для этого нужны воинский учёт, чёткое планирование и заранее подготовленные механизмы развёртывания.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 включает подготовленных военнообязанных, запас техники и материальных ресурсов. Он даёт армии возможность расширять состав и сохранять устойчивость в кризисной или военной обстановке.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сборы помогают поддерживать практические навыки, а проверка транспорта и поставок снижает риск сбоев. Такая работа заранее выявляет слабые места и повышает управляемость системы.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налажены учёт, снабжение и взаимодействие органов управления, тем надёжнее страна противостоит внезапным изменениям обстановки и сохраняет способность к организованным действиям.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военнослужащих и значение воинской дисциплины
</a:t>
            </a:r>
            <a:endParaRPr lang="en-US" sz="2079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действий в учебном строю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Боевая подготовка начинается с отработки простых, но обязательных навыков: обращения с оружием, выполнения команд и действий в подразделении. Постепенно эти умения превращаются в уверенность, которая особенно важна в напряжённой и быстро меняющейся обстановке.
</a:t>
            </a:r>
            <a:endParaRPr lang="en-US" sz="1079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выносливость и самоконтроль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подготовка для военнослужащего — это не только форма, но и способность сохранять работоспособность при нагрузке, недосыпе и стрессе. Самообладание помогает принимать верные решения, когда от каждого действия зависит безопасность людей и успех задачи.
</a:t>
            </a:r>
            <a:endParaRPr lang="en-US" sz="1091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Профессиональное ядро и ответственность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Контрактная служба обеспечивает армии опытных специалистов, готовых постоянно совершенствовать мастерство. Срочная служба даёт базовые знания и дисциплину, а вместе они формируют резерв, на который государство может опереться в сложной обстановке.
</a:t>
            </a:r>
            <a:endParaRPr lang="en-US" sz="11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видно, что оборона выстраивается от общего к частному: от предотвращения войны до поддержки конкретных частей и подразделений.
</a:t>
            </a:r>
            <a:endParaRPr lang="en-US" sz="119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структуре обороны и видам обеспечения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9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Многоуровневая система обороны государства
</a:t>
            </a:r>
            <a:endParaRPr lang="en-US" sz="2819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работает только как единое целое: слабость одного уровня снижает устойчивость всех остальных.
</a:t>
            </a:r>
            <a:endParaRPr lang="en-US" sz="12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инфраструктура и тыловое обеспечение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Аэродромы, базы, склады и узлы связи создают условия для непрерывного управления войсками. Без этой инфраструктуры даже хорошо обученные подразделения быстро теряют мобильность и устойчивость.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Тыловое обеспечение снабжает части топливом, боеприпасами, питанием, вещевым имуществом и средствами эвакуации. Оно поддерживает не только бой, но и восстановление сил после нагрузок.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Ремонтные предприятия, медицинские подразделения и транспортная сеть позволяют возвращать технику и людей в строй. Поэтому тыл является не вспомогательной, а необходимой частью обороны.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современного боя и обороны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сокращают путь от обнаружения цели до принятия решения. Спутниковая навигация, цифровая связь и автоматизированное управление помогают действовать быстрее и точнее, чем при разрозненной передаче информации.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Беспилотники, высокоточные боеприпасы и средства радиоэлектронной борьбы меняют характер боя. Они повышают роль разведки, маскировки и гибкости, а также уменьшают риск для личного состава.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333" y="1648750"/>
            <a:ext cx="3363534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распределяются основные функции между видами Вооружённых Сил и почему они должны действовать согласованно.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вида войск своя зона ответственности, но общая оборона достигается только при их совместных действиях.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организации Вооружённых Сил РФ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задач видов Вооружённых Сил
</a:t>
            </a:r>
            <a:endParaRPr lang="en-US" sz="3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8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оборонное пространство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логике взаимодействия границ, войск, тыла и гражданской защиты.
</a:t>
            </a:r>
            <a:endParaRPr lang="en-US" sz="3287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625" y="326763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право и предотвращение войн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ограничения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ООН и нормы международного гуманитарного права задают рамки применения силы. Они требуют учитывать законность действий, защиту гражданского населения и последствия вооружённого конфликта.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мирных жителей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военная мощь оценивается не только по способности вести бой, но и по тому, насколько она помогает предупреждать жертвы, обеспечивать безопасность населения и удерживать ситуацию от разрушения.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самооборону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вправе защищать свою территорию и граждан от нападения. Это право не отменяет ответственности за соразмерность действий и необходимость стремиться к прекращению эскалации.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Сдерживание и стабильность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сила в системе стратегического планирования служит инструментом предотвращения войны. Надёжная оборона снижает соблазн агрессии и поддерживает устойчивость в международно напряжённой обстановке.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государства — это общая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Силы защищают страну не только силой оружия, но и организованностью, связью, тылом, технологиями и подготовкой людей. Именно их совместная работа делает оборону надёжной и устойчивой.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2026-05-21T05:44:53Z</dcterms:created>
  <dcterms:modified xsi:type="dcterms:W3CDTF">2026-05-21T05:44:53Z</dcterms:modified>
</cp:coreProperties>
</file>