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Андские страны: природа, население, хозяйство и культурное наследие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высоких гор, древних цивилизаций и сильных природных контрастов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Андский пояс Южной Америки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тянутся вдоль западной окраины материка и объединяют Колумбию, Эквадор, Перу, Боливию, Чили и запад Аргентины. Здесь соседствуют океанское побережье, высокогорные плато, вулканы, ледники и земли древних цивилизаций.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Анд: высотная поясность и природные барьеры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смена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предгорий до вершин выше 6000 метров в Андах резко меняются температура, влажность, почвы и растительность. Такая вертикальная зональность определяет, где возможно земледелие, пастбища и постоянное проживание людей.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преграды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образуют мощный барьер между тихоокеанским побережьем и внутренними районами материка. Крутые склоны и глубокие долины ограничивают связь, поэтому дороги и поселения чаще тяготеют к перевалам и котловинам.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удобные для жизни участки — межгорные долины, плато и широкие речные бассейны. Именно там сосредоточены города, транспортные узлы и значительная часть сельскохозяйственных земель региона.
</a:t>
            </a:r>
            <a:endParaRPr lang="en-US" sz="117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рельеф повышает стоимость строительства и перевозок, но создаёт условия для террасного земледелия, горного туризма и добычи полезных ископаемых, к которым страны Анд приспособили свою экономику.
</a:t>
            </a:r>
            <a:endParaRPr lang="en-US" sz="11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769225"/>
            <a:ext cx="4873500" cy="192789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Андского региона: географические особенности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показывает, как рельеф и положение внутри Анд влияют на природу и специализацию хозяйства.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странах рельеф задаёт природные различия, но каждая из них имеет свою устойчивую специализацию и пространственную структуру.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географическим характеристикам стран Андского региона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Андских стран: влияние высоты и широты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Анд климат теплее и влажнее, а к югу становится прохладнее и суше. Поэтому в пределах одного региона соседствуют тропические, субтропические и более холодные типы погодных условий.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смена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в горы температура быстро снижается, а климатические пояса сменяются очень заметно. На высоких уровнях появляются холодные пустоши, вечные снега и ледники, важные для водоснабжения.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перепады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высокогорья особенно характерна большая разница между дневной и ночной температурой. Это требует от населения специальных способов строительства, одежды и ведения хозяйства, приспособленных к резким колебаниям погоды.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Эль-Ниньо и Ла-Нинья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Андского региона сильно зависит от этих природных явлений. Они вызывают засухи, наводнения и нестабильность урожая, поэтому сельское хозяйство и инфраструктура здесь особенно уязвимы.
</a:t>
            </a:r>
            <a:endParaRPr lang="en-US" sz="103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структура Андских стран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сочетает сырьевую специализацию с развитием городских услуг и туристических центров.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остаётся ведущей основой экспорта, но услуги и туризм постепенно усиливают роль городов и диверсифицируют доходы.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хозяйства стран Андского региона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и добывающая специализация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рудники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и Перу входят в число крупнейших мировых производителей меди. Этот ресурс определяет экспортную выручку, занятость и значение горнодобывающих районов в структуре их экономики.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Серебро и золото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Серебро, золото и олово добываются во многих андинских странах и формируют историческую традицию горного промысла. Эти металлы по-прежнему важны для металлургии и внешней торговли.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Литий Уюни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Солончак Уюни в Боливии ассоциируется с крупными запасами лития, востребованного в аккумуляторах и электронике. Это усиливает стратегическое значение высокогорных районов на мировом рынке сырья.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приносит валюту, но одновременно создаёт загрязнение вод, нарушение ландшафтов и конфликты вокруг земли и ресурсов. Поэтому вопрос экологического контроля здесь имеет не только природный, но и социальный характер.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 горных условиях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Террасы на склонах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крутых андинских склонах земледелие невозможно без террас. Они удерживают почву и воду, уменьшают эрозию и позволяют выращивать культуры там, где природный рельеф иначе сделал бы поле бесполезным. Такая система известна с древних времён и до сих пор широко используется.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высотных поясов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Картофель, кукуруза и киноа особенно хорошо приспособлены к разным высотам и микроклиматам. В более тёплых районах дополняют набор кофе, какао и бананы, создавая очень пёструю сельскохозяйственную карту на сравнительно небольшой территории.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Ламы и альпаки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высокогорье важную роль сохраняет пастбищное животноводство. Ламы и альпаки устойчивы к разреженному воздуху и суровому климату, поэтому они дают мясо, шерсть и транспортную функцию в районах, где земледелие ограничено.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крупнейшие города Андских стран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Богота, Кито, Ла-Пас и Куско расположены высоко над уровнем моря, а Сантьяго и Лима связаны с удобными межгорными и прибрежными узлами. Высота влияет на планировку, транспорт и водоснабжение городов.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крупных городах сосредоточены органы власти, университеты, банки, торговля и значительная часть промышленности. Поэтому они выступают не только административными центрами, но и главными узлами экономической жизни региона.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Андских стран характерна заметная доля городского населения. При этом даже рядом с мегаполисами сохраняются сельские общины, где традиционные формы хозяйства по-прежнему важны для местной экономики.
</a:t>
            </a:r>
            <a:endParaRPr lang="en-US" sz="1143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больших высотах требует адаптации к более разреженному воздуху, сложной логистике и ограниченным земельным ресурсам. Это особенно заметно там, где быстро растут города и нагрузка на инфраструктуру.
</a:t>
            </a:r>
            <a:endParaRPr lang="en-US" sz="11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Анд влияет на хозяйство и образ жизни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горный рельеф задаёт расселение, транспорт и специализацию хозяйства.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Андских стран: доколумбовая и колониальная традиции
</a:t>
            </a:r>
            <a:endParaRPr lang="en-US" sz="2128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Доколумбовые цивилизации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прихода европейцев в Андах существовали развитые общества, создавшие дороги, террасы, ирригационные системы и крупные центры власти. Их хозяйство и инженерные решения приспособили жизнь к высокогорью.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наследие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Куско, Мачу-Пикчу, исторический центр Кито и старые кварталы Ла-Паса показывают, как в регионе сочетаются индейские традиции, колониальная архитектура и современная городская жизнь.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период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завоевания распространились испанский язык, католицизм и новые формы городской застройки. При этом местные обычаи не исчезли, а вошли в повседневную культуру и религиозные практики.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обычаи и повседневная культура населения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многообразие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язык остаётся главным средством общения в городах и государственных структурах, однако кечуа и аймара широко сохраняются в Перу, Боливии и Эквадоре как важная часть культурной идентичности.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праздники объединяют католические ритуалы с местными верованиями, поэтому в них соседствуют церковные процессии, музыка, танцы и яркие народные костюмы, отражающие смешение культурных традиций.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Андская кухня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питания составляют картофель, кукуруза, бобовые, зерновые, мясо и молочные продукты. Во многих районах используют местные высокогорные культуры, хорошо приспособленные к суровым условиям.
</a:t>
            </a:r>
            <a:endParaRPr lang="en-US" sz="117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Изолированные долины и плато способствовали сохранению местных обычаев, ремёсел и бытовых привычек. Поэтому культурный ландшафт Анд заметно различается даже в пределах одной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1899" y="914638"/>
            <a:ext cx="6800253" cy="2690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стран Андского региона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условия и специализация хозяйства различают страны Андского пояса, несмотря на их общую горную основу.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объединяют горы и сырьевые отрасли, но каждая страна имеет собственную специализацию, определяемую положением, климатом и доступом к ресурсам.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страноведческим характеристикам Андского региона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 Андах: главные направления и факторы привлекательности
</a:t>
            </a:r>
            <a:endParaRPr lang="en-US" sz="212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интерес вызывают места, где сочетаются природная уникальность и историческая ценность. Для многих маршрутов важны подготовка к высоте и сезонная доступность.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Туристический спрос концентрируется вокруг всемирно известных ландшафтов и памятников; инфраструктура и климатические условия заметно влияют на посещаемость.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наиболее известным туристическим направлениям Андского региона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3057275"/>
            <a:ext cx="179813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 в горной среде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перевалы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 заставляет прокладывать трассы по узким долинам, перевалам и прибрежным коридорам. Из-за этого маршруты становятся длиннее, а строительство и обслуживание инфраструктуры — заметно дороже.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удалённых районах по-прежнему важны автобусы, грузовые машины и местные дороги. Они обеспечивают повседневные поездки, хотя часто зависят от дождей, снегопадов и оползней.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Тоннели и мосты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связать изолированные районы, строят тоннели и мосты, но такие проекты требуют больших вложений и сложной инженерной подготовки. В горах любое повреждение быстро нарушает транспортную связь.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районами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связанность увеличивает стоимость перевозок и затрудняет обмен между внутренними территориями и побережьем. Это усиливает неравномерность развития и ограничивает доступ к услугам.
</a:t>
            </a:r>
            <a:endParaRPr lang="en-US" sz="11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Андских стран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Анд сокращаются, хотя именно они питают реки, обеспечивают водоснабжение городов и поддерживают орошение. Их потеря становится долгосрочной угрозой для хозяйства и энергетики региона.
</a:t>
            </a:r>
            <a:endParaRPr lang="en-US" sz="1096" dirty="0"/>
          </a:p>
        </p:txBody>
      </p:sp>
      <p:sp>
        <p:nvSpPr>
          <p:cNvPr id="10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осадков и рост потребления воды усиливают конкуренцию между городами, сельским хозяйством и промышленностью. В засушливые периоды нагрузка на водные ресурсы особенно возрастает.
</a:t>
            </a:r>
            <a:endParaRPr lang="en-US" sz="1084" dirty="0"/>
          </a:p>
        </p:txBody>
      </p:sp>
      <p:sp>
        <p:nvSpPr>
          <p:cNvPr id="11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почв, вырубка горных лесов и деградация пастбищ снижают продуктивность территорий. В горной среде восстановление природного покрова идёт медленно и требует постоянного ухода.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даёт доходы, но часто сопровождается загрязнением воды и почв. В высокогорье такие воздействия особенно опасны, потому что экосистемы здесь уязвимы и плохо восстанавливаются.
</a:t>
            </a:r>
            <a:endParaRPr lang="en-US" sz="10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и биоразнообразие Анд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туманов и редкие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Анд сохраняются леса туманов, где влажный воздух и перепады высот создают особую среду для растений и животных. Здесь встречаются эндемичные виды, которым трудно выживать за пределами узкого горного пояса.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у озёр и ледников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 заповедники охраняют не только живописные пейзажи, но и источники пресной воды, пастбища и почвы. Особенно ценны территории у озёр и ледников, где природные процессы тесно связаны с жизнью местных общин.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туризм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по охраняемым территориям помогают знакомить путешественников с природой Анд без разрушения экосистем. Такой туризм поддерживает местную экономику и одновременно показывает, что природные богатства требуют бережного отношения и долгосрочной защиты.
</a:t>
            </a:r>
            <a:endParaRPr lang="en-US" sz="99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возможности развития Андского региона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региона зависит от того, удастся ли превратить сырьевую экономику в более разнообразную и устойчивую модель с сильной инфраструктурой и образованием.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остры экологические и сырьевые риски, но именно туризм, энергетика и переработка могут дать региону долгосрочные преимущества.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социально-экономическим характеристикам Андского региона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интеграция и международные связи Андских стран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 рынки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 Анд активно включена в мировую торговлю: на экспорт идут медь, нефть, газ, кофе, бананы, цветы и другие товары, ориентированные на рынки Азии, США и Европы.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миграция и перемещения населения связывают горные районы с крупными городами и соседними странами. Это меняет структуру занятости, спрос на услуги и демографию отдельных территорий.
</a:t>
            </a:r>
            <a:endParaRPr lang="en-US" sz="1303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Трансграничные инициативы помогают согласовывать использование рек, охрану природных территорий и развитие пограничной инфраструктуры. Такие проекты особенно важны для уязвимых горных экосистем.
</a:t>
            </a:r>
            <a:endParaRPr lang="en-US" sz="1303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Интеграционные механизмы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соглашения усиливают экономическую взаимозависимость и политический диалог. Они создают более устойчивую основу для торговли, транспорта и совместного реагирования на кризисы.
</a:t>
            </a:r>
            <a:endParaRPr lang="en-US" sz="13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Андские страны: регион природных контрастов, ресурсов и культурного богатства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Андские страны показывают, как горный рельеф, климатические контрасты и историческое наследие формируют особый путь развития. Их будущее связано с устойчивым природопользованием, модернизацией инфраструктуры и более справедливым распределением возможностей.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2026-06-03T04:31:51Z</dcterms:created>
  <dcterms:modified xsi:type="dcterms:W3CDTF">2026-06-03T04:31:51Z</dcterms:modified>
</cp:coreProperties>
</file>